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287000" cy="1828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57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2634" y="228"/>
      </p:cViewPr>
      <p:guideLst>
        <p:guide orient="horz" pos="5760"/>
        <p:guide pos="3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464919" y="685800"/>
            <a:ext cx="1928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5388" y="685800"/>
            <a:ext cx="1928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50672" y="2647378"/>
            <a:ext cx="9585600" cy="7298100"/>
          </a:xfrm>
          <a:prstGeom prst="rect">
            <a:avLst/>
          </a:prstGeom>
        </p:spPr>
        <p:txBody>
          <a:bodyPr spcFirstLastPara="1" wrap="square" lIns="176925" tIns="176925" rIns="176925" bIns="176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50663" y="10076889"/>
            <a:ext cx="9585600" cy="2818200"/>
          </a:xfrm>
          <a:prstGeom prst="rect">
            <a:avLst/>
          </a:prstGeom>
        </p:spPr>
        <p:txBody>
          <a:bodyPr spcFirstLastPara="1" wrap="square" lIns="176925" tIns="176925" rIns="176925" bIns="1769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50663" y="3932889"/>
            <a:ext cx="9585600" cy="6981300"/>
          </a:xfrm>
          <a:prstGeom prst="rect">
            <a:avLst/>
          </a:prstGeom>
        </p:spPr>
        <p:txBody>
          <a:bodyPr spcFirstLastPara="1" wrap="square" lIns="176925" tIns="176925" rIns="176925" bIns="176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50663" y="11207911"/>
            <a:ext cx="9585600" cy="4625100"/>
          </a:xfrm>
          <a:prstGeom prst="rect">
            <a:avLst/>
          </a:prstGeom>
        </p:spPr>
        <p:txBody>
          <a:bodyPr spcFirstLastPara="1" wrap="square" lIns="176925" tIns="176925" rIns="176925" bIns="176925" anchor="t" anchorCtr="0">
            <a:noAutofit/>
          </a:bodyPr>
          <a:lstStyle>
            <a:lvl1pPr marL="457200" lvl="0" indent="-450850" algn="ctr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1pPr>
            <a:lvl2pPr marL="914400" lvl="1" indent="-400050" algn="ctr">
              <a:spcBef>
                <a:spcPts val="3100"/>
              </a:spcBef>
              <a:spcAft>
                <a:spcPts val="0"/>
              </a:spcAft>
              <a:buSzPts val="2700"/>
              <a:buChar char="○"/>
              <a:defRPr/>
            </a:lvl2pPr>
            <a:lvl3pPr marL="1371600" lvl="2" indent="-400050" algn="ctr">
              <a:spcBef>
                <a:spcPts val="3100"/>
              </a:spcBef>
              <a:spcAft>
                <a:spcPts val="0"/>
              </a:spcAft>
              <a:buSzPts val="2700"/>
              <a:buChar char="■"/>
              <a:defRPr/>
            </a:lvl3pPr>
            <a:lvl4pPr marL="1828800" lvl="3" indent="-400050" algn="ctr">
              <a:spcBef>
                <a:spcPts val="3100"/>
              </a:spcBef>
              <a:spcAft>
                <a:spcPts val="0"/>
              </a:spcAft>
              <a:buSzPts val="2700"/>
              <a:buChar char="●"/>
              <a:defRPr/>
            </a:lvl4pPr>
            <a:lvl5pPr marL="2286000" lvl="4" indent="-400050" algn="ctr">
              <a:spcBef>
                <a:spcPts val="3100"/>
              </a:spcBef>
              <a:spcAft>
                <a:spcPts val="0"/>
              </a:spcAft>
              <a:buSzPts val="2700"/>
              <a:buChar char="○"/>
              <a:defRPr/>
            </a:lvl5pPr>
            <a:lvl6pPr marL="2743200" lvl="5" indent="-400050" algn="ctr">
              <a:spcBef>
                <a:spcPts val="3100"/>
              </a:spcBef>
              <a:spcAft>
                <a:spcPts val="0"/>
              </a:spcAft>
              <a:buSzPts val="2700"/>
              <a:buChar char="■"/>
              <a:defRPr/>
            </a:lvl6pPr>
            <a:lvl7pPr marL="3200400" lvl="6" indent="-400050" algn="ctr">
              <a:spcBef>
                <a:spcPts val="3100"/>
              </a:spcBef>
              <a:spcAft>
                <a:spcPts val="0"/>
              </a:spcAft>
              <a:buSzPts val="2700"/>
              <a:buChar char="●"/>
              <a:defRPr/>
            </a:lvl7pPr>
            <a:lvl8pPr marL="3657600" lvl="7" indent="-400050" algn="ctr">
              <a:spcBef>
                <a:spcPts val="3100"/>
              </a:spcBef>
              <a:spcAft>
                <a:spcPts val="0"/>
              </a:spcAft>
              <a:buSzPts val="2700"/>
              <a:buChar char="○"/>
              <a:defRPr/>
            </a:lvl8pPr>
            <a:lvl9pPr marL="4114800" lvl="8" indent="-400050" algn="ctr">
              <a:spcBef>
                <a:spcPts val="3100"/>
              </a:spcBef>
              <a:spcAft>
                <a:spcPts val="3100"/>
              </a:spcAft>
              <a:buSzPts val="2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50663" y="7647467"/>
            <a:ext cx="9585600" cy="29931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50663" y="1582311"/>
            <a:ext cx="9585600" cy="2036400"/>
          </a:xfrm>
          <a:prstGeom prst="rect">
            <a:avLst/>
          </a:prstGeom>
        </p:spPr>
        <p:txBody>
          <a:bodyPr spcFirstLastPara="1" wrap="square" lIns="176925" tIns="176925" rIns="176925" bIns="176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50663" y="4097689"/>
            <a:ext cx="9585600" cy="12147300"/>
          </a:xfrm>
          <a:prstGeom prst="rect">
            <a:avLst/>
          </a:prstGeom>
        </p:spPr>
        <p:txBody>
          <a:bodyPr spcFirstLastPara="1" wrap="square" lIns="176925" tIns="176925" rIns="176925" bIns="176925" anchor="t" anchorCtr="0">
            <a:noAutofit/>
          </a:bodyPr>
          <a:lstStyle>
            <a:lvl1pPr marL="457200" lvl="0" indent="-450850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1pPr>
            <a:lvl2pPr marL="914400" lvl="1" indent="-400050">
              <a:spcBef>
                <a:spcPts val="3100"/>
              </a:spcBef>
              <a:spcAft>
                <a:spcPts val="0"/>
              </a:spcAft>
              <a:buSzPts val="2700"/>
              <a:buChar char="○"/>
              <a:defRPr/>
            </a:lvl2pPr>
            <a:lvl3pPr marL="1371600" lvl="2" indent="-400050">
              <a:spcBef>
                <a:spcPts val="3100"/>
              </a:spcBef>
              <a:spcAft>
                <a:spcPts val="0"/>
              </a:spcAft>
              <a:buSzPts val="2700"/>
              <a:buChar char="■"/>
              <a:defRPr/>
            </a:lvl3pPr>
            <a:lvl4pPr marL="1828800" lvl="3" indent="-400050">
              <a:spcBef>
                <a:spcPts val="3100"/>
              </a:spcBef>
              <a:spcAft>
                <a:spcPts val="0"/>
              </a:spcAft>
              <a:buSzPts val="2700"/>
              <a:buChar char="●"/>
              <a:defRPr/>
            </a:lvl4pPr>
            <a:lvl5pPr marL="2286000" lvl="4" indent="-400050">
              <a:spcBef>
                <a:spcPts val="3100"/>
              </a:spcBef>
              <a:spcAft>
                <a:spcPts val="0"/>
              </a:spcAft>
              <a:buSzPts val="2700"/>
              <a:buChar char="○"/>
              <a:defRPr/>
            </a:lvl5pPr>
            <a:lvl6pPr marL="2743200" lvl="5" indent="-400050">
              <a:spcBef>
                <a:spcPts val="3100"/>
              </a:spcBef>
              <a:spcAft>
                <a:spcPts val="0"/>
              </a:spcAft>
              <a:buSzPts val="2700"/>
              <a:buChar char="■"/>
              <a:defRPr/>
            </a:lvl6pPr>
            <a:lvl7pPr marL="3200400" lvl="6" indent="-400050">
              <a:spcBef>
                <a:spcPts val="3100"/>
              </a:spcBef>
              <a:spcAft>
                <a:spcPts val="0"/>
              </a:spcAft>
              <a:buSzPts val="2700"/>
              <a:buChar char="●"/>
              <a:defRPr/>
            </a:lvl7pPr>
            <a:lvl8pPr marL="3657600" lvl="7" indent="-400050">
              <a:spcBef>
                <a:spcPts val="3100"/>
              </a:spcBef>
              <a:spcAft>
                <a:spcPts val="0"/>
              </a:spcAft>
              <a:buSzPts val="2700"/>
              <a:buChar char="○"/>
              <a:defRPr/>
            </a:lvl8pPr>
            <a:lvl9pPr marL="4114800" lvl="8" indent="-400050">
              <a:spcBef>
                <a:spcPts val="3100"/>
              </a:spcBef>
              <a:spcAft>
                <a:spcPts val="3100"/>
              </a:spcAft>
              <a:buSzPts val="2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50663" y="1582311"/>
            <a:ext cx="9585600" cy="2036400"/>
          </a:xfrm>
          <a:prstGeom prst="rect">
            <a:avLst/>
          </a:prstGeom>
        </p:spPr>
        <p:txBody>
          <a:bodyPr spcFirstLastPara="1" wrap="square" lIns="176925" tIns="176925" rIns="176925" bIns="176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50663" y="4097689"/>
            <a:ext cx="4500000" cy="12147300"/>
          </a:xfrm>
          <a:prstGeom prst="rect">
            <a:avLst/>
          </a:prstGeom>
        </p:spPr>
        <p:txBody>
          <a:bodyPr spcFirstLastPara="1" wrap="square" lIns="176925" tIns="176925" rIns="176925" bIns="176925" anchor="t" anchorCtr="0">
            <a:noAutofit/>
          </a:bodyPr>
          <a:lstStyle>
            <a:lvl1pPr marL="457200" lvl="0" indent="-400050">
              <a:spcBef>
                <a:spcPts val="0"/>
              </a:spcBef>
              <a:spcAft>
                <a:spcPts val="0"/>
              </a:spcAft>
              <a:buSzPts val="2700"/>
              <a:buChar char="●"/>
              <a:defRPr sz="2700"/>
            </a:lvl1pPr>
            <a:lvl2pPr marL="914400" lvl="1" indent="-374650">
              <a:spcBef>
                <a:spcPts val="3100"/>
              </a:spcBef>
              <a:spcAft>
                <a:spcPts val="0"/>
              </a:spcAft>
              <a:buSzPts val="2300"/>
              <a:buChar char="○"/>
              <a:defRPr sz="2300"/>
            </a:lvl2pPr>
            <a:lvl3pPr marL="1371600" lvl="2" indent="-374650">
              <a:spcBef>
                <a:spcPts val="3100"/>
              </a:spcBef>
              <a:spcAft>
                <a:spcPts val="0"/>
              </a:spcAft>
              <a:buSzPts val="2300"/>
              <a:buChar char="■"/>
              <a:defRPr sz="2300"/>
            </a:lvl3pPr>
            <a:lvl4pPr marL="1828800" lvl="3" indent="-374650">
              <a:spcBef>
                <a:spcPts val="3100"/>
              </a:spcBef>
              <a:spcAft>
                <a:spcPts val="0"/>
              </a:spcAft>
              <a:buSzPts val="2300"/>
              <a:buChar char="●"/>
              <a:defRPr sz="2300"/>
            </a:lvl4pPr>
            <a:lvl5pPr marL="2286000" lvl="4" indent="-374650">
              <a:spcBef>
                <a:spcPts val="3100"/>
              </a:spcBef>
              <a:spcAft>
                <a:spcPts val="0"/>
              </a:spcAft>
              <a:buSzPts val="2300"/>
              <a:buChar char="○"/>
              <a:defRPr sz="2300"/>
            </a:lvl5pPr>
            <a:lvl6pPr marL="2743200" lvl="5" indent="-374650">
              <a:spcBef>
                <a:spcPts val="3100"/>
              </a:spcBef>
              <a:spcAft>
                <a:spcPts val="0"/>
              </a:spcAft>
              <a:buSzPts val="2300"/>
              <a:buChar char="■"/>
              <a:defRPr sz="2300"/>
            </a:lvl6pPr>
            <a:lvl7pPr marL="3200400" lvl="6" indent="-374650">
              <a:spcBef>
                <a:spcPts val="3100"/>
              </a:spcBef>
              <a:spcAft>
                <a:spcPts val="0"/>
              </a:spcAft>
              <a:buSzPts val="2300"/>
              <a:buChar char="●"/>
              <a:defRPr sz="2300"/>
            </a:lvl7pPr>
            <a:lvl8pPr marL="3657600" lvl="7" indent="-374650">
              <a:spcBef>
                <a:spcPts val="3100"/>
              </a:spcBef>
              <a:spcAft>
                <a:spcPts val="0"/>
              </a:spcAft>
              <a:buSzPts val="2300"/>
              <a:buChar char="○"/>
              <a:defRPr sz="2300"/>
            </a:lvl8pPr>
            <a:lvl9pPr marL="4114800" lvl="8" indent="-374650">
              <a:spcBef>
                <a:spcPts val="3100"/>
              </a:spcBef>
              <a:spcAft>
                <a:spcPts val="3100"/>
              </a:spcAft>
              <a:buSzPts val="2300"/>
              <a:buChar char="■"/>
              <a:defRPr sz="23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436450" y="4097689"/>
            <a:ext cx="4500000" cy="12147300"/>
          </a:xfrm>
          <a:prstGeom prst="rect">
            <a:avLst/>
          </a:prstGeom>
        </p:spPr>
        <p:txBody>
          <a:bodyPr spcFirstLastPara="1" wrap="square" lIns="176925" tIns="176925" rIns="176925" bIns="176925" anchor="t" anchorCtr="0">
            <a:noAutofit/>
          </a:bodyPr>
          <a:lstStyle>
            <a:lvl1pPr marL="457200" lvl="0" indent="-400050">
              <a:spcBef>
                <a:spcPts val="0"/>
              </a:spcBef>
              <a:spcAft>
                <a:spcPts val="0"/>
              </a:spcAft>
              <a:buSzPts val="2700"/>
              <a:buChar char="●"/>
              <a:defRPr sz="2700"/>
            </a:lvl1pPr>
            <a:lvl2pPr marL="914400" lvl="1" indent="-374650">
              <a:spcBef>
                <a:spcPts val="3100"/>
              </a:spcBef>
              <a:spcAft>
                <a:spcPts val="0"/>
              </a:spcAft>
              <a:buSzPts val="2300"/>
              <a:buChar char="○"/>
              <a:defRPr sz="2300"/>
            </a:lvl2pPr>
            <a:lvl3pPr marL="1371600" lvl="2" indent="-374650">
              <a:spcBef>
                <a:spcPts val="3100"/>
              </a:spcBef>
              <a:spcAft>
                <a:spcPts val="0"/>
              </a:spcAft>
              <a:buSzPts val="2300"/>
              <a:buChar char="■"/>
              <a:defRPr sz="2300"/>
            </a:lvl3pPr>
            <a:lvl4pPr marL="1828800" lvl="3" indent="-374650">
              <a:spcBef>
                <a:spcPts val="3100"/>
              </a:spcBef>
              <a:spcAft>
                <a:spcPts val="0"/>
              </a:spcAft>
              <a:buSzPts val="2300"/>
              <a:buChar char="●"/>
              <a:defRPr sz="2300"/>
            </a:lvl4pPr>
            <a:lvl5pPr marL="2286000" lvl="4" indent="-374650">
              <a:spcBef>
                <a:spcPts val="3100"/>
              </a:spcBef>
              <a:spcAft>
                <a:spcPts val="0"/>
              </a:spcAft>
              <a:buSzPts val="2300"/>
              <a:buChar char="○"/>
              <a:defRPr sz="2300"/>
            </a:lvl5pPr>
            <a:lvl6pPr marL="2743200" lvl="5" indent="-374650">
              <a:spcBef>
                <a:spcPts val="3100"/>
              </a:spcBef>
              <a:spcAft>
                <a:spcPts val="0"/>
              </a:spcAft>
              <a:buSzPts val="2300"/>
              <a:buChar char="■"/>
              <a:defRPr sz="2300"/>
            </a:lvl6pPr>
            <a:lvl7pPr marL="3200400" lvl="6" indent="-374650">
              <a:spcBef>
                <a:spcPts val="3100"/>
              </a:spcBef>
              <a:spcAft>
                <a:spcPts val="0"/>
              </a:spcAft>
              <a:buSzPts val="2300"/>
              <a:buChar char="●"/>
              <a:defRPr sz="2300"/>
            </a:lvl7pPr>
            <a:lvl8pPr marL="3657600" lvl="7" indent="-374650">
              <a:spcBef>
                <a:spcPts val="3100"/>
              </a:spcBef>
              <a:spcAft>
                <a:spcPts val="0"/>
              </a:spcAft>
              <a:buSzPts val="2300"/>
              <a:buChar char="○"/>
              <a:defRPr sz="2300"/>
            </a:lvl8pPr>
            <a:lvl9pPr marL="4114800" lvl="8" indent="-374650">
              <a:spcBef>
                <a:spcPts val="3100"/>
              </a:spcBef>
              <a:spcAft>
                <a:spcPts val="3100"/>
              </a:spcAft>
              <a:buSzPts val="2300"/>
              <a:buChar char="■"/>
              <a:defRPr sz="23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50663" y="1582311"/>
            <a:ext cx="9585600" cy="2036400"/>
          </a:xfrm>
          <a:prstGeom prst="rect">
            <a:avLst/>
          </a:prstGeom>
        </p:spPr>
        <p:txBody>
          <a:bodyPr spcFirstLastPara="1" wrap="square" lIns="176925" tIns="176925" rIns="176925" bIns="176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50663" y="1975467"/>
            <a:ext cx="3159000" cy="2686800"/>
          </a:xfrm>
          <a:prstGeom prst="rect">
            <a:avLst/>
          </a:prstGeom>
        </p:spPr>
        <p:txBody>
          <a:bodyPr spcFirstLastPara="1" wrap="square" lIns="176925" tIns="176925" rIns="176925" bIns="1769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50663" y="4940800"/>
            <a:ext cx="3159000" cy="11304600"/>
          </a:xfrm>
          <a:prstGeom prst="rect">
            <a:avLst/>
          </a:prstGeom>
        </p:spPr>
        <p:txBody>
          <a:bodyPr spcFirstLastPara="1" wrap="square" lIns="176925" tIns="176925" rIns="176925" bIns="176925" anchor="t" anchorCtr="0">
            <a:no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1pPr>
            <a:lvl2pPr marL="914400" lvl="1" indent="-374650">
              <a:spcBef>
                <a:spcPts val="3100"/>
              </a:spcBef>
              <a:spcAft>
                <a:spcPts val="0"/>
              </a:spcAft>
              <a:buSzPts val="2300"/>
              <a:buChar char="○"/>
              <a:defRPr sz="2300"/>
            </a:lvl2pPr>
            <a:lvl3pPr marL="1371600" lvl="2" indent="-374650">
              <a:spcBef>
                <a:spcPts val="3100"/>
              </a:spcBef>
              <a:spcAft>
                <a:spcPts val="0"/>
              </a:spcAft>
              <a:buSzPts val="2300"/>
              <a:buChar char="■"/>
              <a:defRPr sz="2300"/>
            </a:lvl3pPr>
            <a:lvl4pPr marL="1828800" lvl="3" indent="-374650">
              <a:spcBef>
                <a:spcPts val="3100"/>
              </a:spcBef>
              <a:spcAft>
                <a:spcPts val="0"/>
              </a:spcAft>
              <a:buSzPts val="2300"/>
              <a:buChar char="●"/>
              <a:defRPr sz="2300"/>
            </a:lvl4pPr>
            <a:lvl5pPr marL="2286000" lvl="4" indent="-374650">
              <a:spcBef>
                <a:spcPts val="3100"/>
              </a:spcBef>
              <a:spcAft>
                <a:spcPts val="0"/>
              </a:spcAft>
              <a:buSzPts val="2300"/>
              <a:buChar char="○"/>
              <a:defRPr sz="2300"/>
            </a:lvl5pPr>
            <a:lvl6pPr marL="2743200" lvl="5" indent="-374650">
              <a:spcBef>
                <a:spcPts val="3100"/>
              </a:spcBef>
              <a:spcAft>
                <a:spcPts val="0"/>
              </a:spcAft>
              <a:buSzPts val="2300"/>
              <a:buChar char="■"/>
              <a:defRPr sz="2300"/>
            </a:lvl6pPr>
            <a:lvl7pPr marL="3200400" lvl="6" indent="-374650">
              <a:spcBef>
                <a:spcPts val="3100"/>
              </a:spcBef>
              <a:spcAft>
                <a:spcPts val="0"/>
              </a:spcAft>
              <a:buSzPts val="2300"/>
              <a:buChar char="●"/>
              <a:defRPr sz="2300"/>
            </a:lvl7pPr>
            <a:lvl8pPr marL="3657600" lvl="7" indent="-374650">
              <a:spcBef>
                <a:spcPts val="3100"/>
              </a:spcBef>
              <a:spcAft>
                <a:spcPts val="0"/>
              </a:spcAft>
              <a:buSzPts val="2300"/>
              <a:buChar char="○"/>
              <a:defRPr sz="2300"/>
            </a:lvl8pPr>
            <a:lvl9pPr marL="4114800" lvl="8" indent="-374650">
              <a:spcBef>
                <a:spcPts val="3100"/>
              </a:spcBef>
              <a:spcAft>
                <a:spcPts val="3100"/>
              </a:spcAft>
              <a:buSzPts val="2300"/>
              <a:buChar char="■"/>
              <a:defRPr sz="23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51531" y="1600533"/>
            <a:ext cx="7163700" cy="145452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1pPr>
            <a:lvl2pPr lvl="1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2pPr>
            <a:lvl3pPr lvl="2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3pPr>
            <a:lvl4pPr lvl="3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4pPr>
            <a:lvl5pPr lvl="4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5pPr>
            <a:lvl6pPr lvl="5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6pPr>
            <a:lvl7pPr lvl="6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7pPr>
            <a:lvl8pPr lvl="7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8pPr>
            <a:lvl9pPr lvl="8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143500" y="-444"/>
            <a:ext cx="5143500" cy="1828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76925" tIns="176925" rIns="176925" bIns="1769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8688" y="4384622"/>
            <a:ext cx="4551000" cy="5270400"/>
          </a:xfrm>
          <a:prstGeom prst="rect">
            <a:avLst/>
          </a:prstGeom>
        </p:spPr>
        <p:txBody>
          <a:bodyPr spcFirstLastPara="1" wrap="square" lIns="176925" tIns="176925" rIns="176925" bIns="176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1pPr>
            <a:lvl2pPr lvl="1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2pPr>
            <a:lvl3pPr lvl="2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3pPr>
            <a:lvl4pPr lvl="3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4pPr>
            <a:lvl5pPr lvl="4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5pPr>
            <a:lvl6pPr lvl="5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6pPr>
            <a:lvl7pPr lvl="6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7pPr>
            <a:lvl8pPr lvl="7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8pPr>
            <a:lvl9pPr lvl="8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8688" y="9966489"/>
            <a:ext cx="4551000" cy="4391400"/>
          </a:xfrm>
          <a:prstGeom prst="rect">
            <a:avLst/>
          </a:prstGeom>
        </p:spPr>
        <p:txBody>
          <a:bodyPr spcFirstLastPara="1" wrap="square" lIns="176925" tIns="176925" rIns="176925" bIns="1769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556938" y="2574489"/>
            <a:ext cx="4316700" cy="131382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Autofit/>
          </a:bodyPr>
          <a:lstStyle>
            <a:lvl1pPr marL="457200" lvl="0" indent="-450850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1pPr>
            <a:lvl2pPr marL="914400" lvl="1" indent="-400050">
              <a:spcBef>
                <a:spcPts val="3100"/>
              </a:spcBef>
              <a:spcAft>
                <a:spcPts val="0"/>
              </a:spcAft>
              <a:buSzPts val="2700"/>
              <a:buChar char="○"/>
              <a:defRPr/>
            </a:lvl2pPr>
            <a:lvl3pPr marL="1371600" lvl="2" indent="-400050">
              <a:spcBef>
                <a:spcPts val="3100"/>
              </a:spcBef>
              <a:spcAft>
                <a:spcPts val="0"/>
              </a:spcAft>
              <a:buSzPts val="2700"/>
              <a:buChar char="■"/>
              <a:defRPr/>
            </a:lvl3pPr>
            <a:lvl4pPr marL="1828800" lvl="3" indent="-400050">
              <a:spcBef>
                <a:spcPts val="3100"/>
              </a:spcBef>
              <a:spcAft>
                <a:spcPts val="0"/>
              </a:spcAft>
              <a:buSzPts val="2700"/>
              <a:buChar char="●"/>
              <a:defRPr/>
            </a:lvl4pPr>
            <a:lvl5pPr marL="2286000" lvl="4" indent="-400050">
              <a:spcBef>
                <a:spcPts val="3100"/>
              </a:spcBef>
              <a:spcAft>
                <a:spcPts val="0"/>
              </a:spcAft>
              <a:buSzPts val="2700"/>
              <a:buChar char="○"/>
              <a:defRPr/>
            </a:lvl5pPr>
            <a:lvl6pPr marL="2743200" lvl="5" indent="-400050">
              <a:spcBef>
                <a:spcPts val="3100"/>
              </a:spcBef>
              <a:spcAft>
                <a:spcPts val="0"/>
              </a:spcAft>
              <a:buSzPts val="2700"/>
              <a:buChar char="■"/>
              <a:defRPr/>
            </a:lvl6pPr>
            <a:lvl7pPr marL="3200400" lvl="6" indent="-400050">
              <a:spcBef>
                <a:spcPts val="3100"/>
              </a:spcBef>
              <a:spcAft>
                <a:spcPts val="0"/>
              </a:spcAft>
              <a:buSzPts val="2700"/>
              <a:buChar char="●"/>
              <a:defRPr/>
            </a:lvl7pPr>
            <a:lvl8pPr marL="3657600" lvl="7" indent="-400050">
              <a:spcBef>
                <a:spcPts val="3100"/>
              </a:spcBef>
              <a:spcAft>
                <a:spcPts val="0"/>
              </a:spcAft>
              <a:buSzPts val="2700"/>
              <a:buChar char="○"/>
              <a:defRPr/>
            </a:lvl8pPr>
            <a:lvl9pPr marL="4114800" lvl="8" indent="-400050">
              <a:spcBef>
                <a:spcPts val="3100"/>
              </a:spcBef>
              <a:spcAft>
                <a:spcPts val="3100"/>
              </a:spcAft>
              <a:buSzPts val="2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50663" y="15042044"/>
            <a:ext cx="6748800" cy="21516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50663" y="1582311"/>
            <a:ext cx="9585600" cy="20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6925" tIns="176925" rIns="176925" bIns="176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50663" y="4097689"/>
            <a:ext cx="9585600" cy="1214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6925" tIns="176925" rIns="176925" bIns="176925" anchor="t" anchorCtr="0">
            <a:noAutofit/>
          </a:bodyPr>
          <a:lstStyle>
            <a:lvl1pPr marL="457200" lvl="0" indent="-450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Char char="●"/>
              <a:defRPr sz="3500">
                <a:solidFill>
                  <a:schemeClr val="dk2"/>
                </a:solidFill>
              </a:defRPr>
            </a:lvl1pPr>
            <a:lvl2pPr marL="914400" lvl="1" indent="-400050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Clr>
                <a:schemeClr val="dk2"/>
              </a:buClr>
              <a:buSzPts val="2700"/>
              <a:buChar char="○"/>
              <a:defRPr sz="2700">
                <a:solidFill>
                  <a:schemeClr val="dk2"/>
                </a:solidFill>
              </a:defRPr>
            </a:lvl2pPr>
            <a:lvl3pPr marL="1371600" lvl="2" indent="-400050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Clr>
                <a:schemeClr val="dk2"/>
              </a:buClr>
              <a:buSzPts val="2700"/>
              <a:buChar char="■"/>
              <a:defRPr sz="2700">
                <a:solidFill>
                  <a:schemeClr val="dk2"/>
                </a:solidFill>
              </a:defRPr>
            </a:lvl3pPr>
            <a:lvl4pPr marL="1828800" lvl="3" indent="-400050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Clr>
                <a:schemeClr val="dk2"/>
              </a:buClr>
              <a:buSzPts val="2700"/>
              <a:buChar char="●"/>
              <a:defRPr sz="2700">
                <a:solidFill>
                  <a:schemeClr val="dk2"/>
                </a:solidFill>
              </a:defRPr>
            </a:lvl4pPr>
            <a:lvl5pPr marL="2286000" lvl="4" indent="-400050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Clr>
                <a:schemeClr val="dk2"/>
              </a:buClr>
              <a:buSzPts val="2700"/>
              <a:buChar char="○"/>
              <a:defRPr sz="2700">
                <a:solidFill>
                  <a:schemeClr val="dk2"/>
                </a:solidFill>
              </a:defRPr>
            </a:lvl5pPr>
            <a:lvl6pPr marL="2743200" lvl="5" indent="-400050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Clr>
                <a:schemeClr val="dk2"/>
              </a:buClr>
              <a:buSzPts val="2700"/>
              <a:buChar char="■"/>
              <a:defRPr sz="2700">
                <a:solidFill>
                  <a:schemeClr val="dk2"/>
                </a:solidFill>
              </a:defRPr>
            </a:lvl6pPr>
            <a:lvl7pPr marL="3200400" lvl="6" indent="-400050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Clr>
                <a:schemeClr val="dk2"/>
              </a:buClr>
              <a:buSzPts val="2700"/>
              <a:buChar char="●"/>
              <a:defRPr sz="2700">
                <a:solidFill>
                  <a:schemeClr val="dk2"/>
                </a:solidFill>
              </a:defRPr>
            </a:lvl7pPr>
            <a:lvl8pPr marL="3657600" lvl="7" indent="-400050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Clr>
                <a:schemeClr val="dk2"/>
              </a:buClr>
              <a:buSzPts val="2700"/>
              <a:buChar char="○"/>
              <a:defRPr sz="2700">
                <a:solidFill>
                  <a:schemeClr val="dk2"/>
                </a:solidFill>
              </a:defRPr>
            </a:lvl8pPr>
            <a:lvl9pPr marL="4114800" lvl="8" indent="-400050">
              <a:lnSpc>
                <a:spcPct val="115000"/>
              </a:lnSpc>
              <a:spcBef>
                <a:spcPts val="3100"/>
              </a:spcBef>
              <a:spcAft>
                <a:spcPts val="3100"/>
              </a:spcAft>
              <a:buClr>
                <a:schemeClr val="dk2"/>
              </a:buClr>
              <a:buSzPts val="2700"/>
              <a:buChar char="■"/>
              <a:defRPr sz="2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531515" y="16580326"/>
            <a:ext cx="617400" cy="139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6925" tIns="176925" rIns="176925" bIns="176925" anchor="ctr" anchorCtr="0">
            <a:noAutofit/>
          </a:bodyPr>
          <a:lstStyle>
            <a:lvl1pPr lvl="0" algn="r">
              <a:buNone/>
              <a:defRPr sz="1900">
                <a:solidFill>
                  <a:schemeClr val="dk2"/>
                </a:solidFill>
              </a:defRPr>
            </a:lvl1pPr>
            <a:lvl2pPr lvl="1" algn="r">
              <a:buNone/>
              <a:defRPr sz="1900">
                <a:solidFill>
                  <a:schemeClr val="dk2"/>
                </a:solidFill>
              </a:defRPr>
            </a:lvl2pPr>
            <a:lvl3pPr lvl="2" algn="r">
              <a:buNone/>
              <a:defRPr sz="1900">
                <a:solidFill>
                  <a:schemeClr val="dk2"/>
                </a:solidFill>
              </a:defRPr>
            </a:lvl3pPr>
            <a:lvl4pPr lvl="3" algn="r">
              <a:buNone/>
              <a:defRPr sz="1900">
                <a:solidFill>
                  <a:schemeClr val="dk2"/>
                </a:solidFill>
              </a:defRPr>
            </a:lvl4pPr>
            <a:lvl5pPr lvl="4" algn="r">
              <a:buNone/>
              <a:defRPr sz="1900">
                <a:solidFill>
                  <a:schemeClr val="dk2"/>
                </a:solidFill>
              </a:defRPr>
            </a:lvl5pPr>
            <a:lvl6pPr lvl="5" algn="r">
              <a:buNone/>
              <a:defRPr sz="1900">
                <a:solidFill>
                  <a:schemeClr val="dk2"/>
                </a:solidFill>
              </a:defRPr>
            </a:lvl6pPr>
            <a:lvl7pPr lvl="6" algn="r">
              <a:buNone/>
              <a:defRPr sz="1900">
                <a:solidFill>
                  <a:schemeClr val="dk2"/>
                </a:solidFill>
              </a:defRPr>
            </a:lvl7pPr>
            <a:lvl8pPr lvl="7" algn="r">
              <a:buNone/>
              <a:defRPr sz="1900">
                <a:solidFill>
                  <a:schemeClr val="dk2"/>
                </a:solidFill>
              </a:defRPr>
            </a:lvl8pPr>
            <a:lvl9pPr lvl="8" algn="r">
              <a:buNone/>
              <a:defRPr sz="19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10287000" cy="1828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2876550" y="253150"/>
            <a:ext cx="4762500" cy="9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dirty="0"/>
              <a:t>TÍTULO - ATÉ 4 LINHAS - XXXXXXXXXXXXXXXXXXXXXXXXXXXXXXXXXXXXXXXXXXXXXXXXXXXXXXXXXXXXXXXXXXXXXXXXXXXXXXXXXXXXXXXXXXXXXXXXXXXXXXXXXX</a:t>
            </a:r>
          </a:p>
        </p:txBody>
      </p:sp>
      <p:sp>
        <p:nvSpPr>
          <p:cNvPr id="56" name="Google Shape;56;p13"/>
          <p:cNvSpPr txBox="1"/>
          <p:nvPr/>
        </p:nvSpPr>
        <p:spPr>
          <a:xfrm>
            <a:off x="361950" y="357925"/>
            <a:ext cx="2257500" cy="8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rgbClr val="FF0000"/>
                </a:solidFill>
              </a:rPr>
              <a:t>LOGOTIPO DA EMPRESA</a:t>
            </a:r>
            <a:endParaRPr sz="1000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rgbClr val="FF0000"/>
                </a:solidFill>
              </a:rPr>
              <a:t>OU PROJETO</a:t>
            </a:r>
            <a:endParaRPr sz="1000">
              <a:solidFill>
                <a:srgbClr val="FF0000"/>
              </a:solidFill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395250" y="1567825"/>
            <a:ext cx="9496500" cy="304800"/>
          </a:xfrm>
          <a:prstGeom prst="roundRect">
            <a:avLst>
              <a:gd name="adj" fmla="val 16667"/>
            </a:avLst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FF9900"/>
              </a:highlight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95325" y="1567825"/>
            <a:ext cx="94965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rgbClr val="999999"/>
                </a:solidFill>
              </a:rPr>
              <a:t>Nome dos autores separados por vírgulas</a:t>
            </a:r>
            <a:endParaRPr sz="1100">
              <a:solidFill>
                <a:srgbClr val="999999"/>
              </a:solidFill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395250" y="2291725"/>
            <a:ext cx="4548300" cy="304800"/>
          </a:xfrm>
          <a:prstGeom prst="roundRect">
            <a:avLst>
              <a:gd name="adj" fmla="val 16667"/>
            </a:avLst>
          </a:prstGeom>
          <a:solidFill>
            <a:srgbClr val="21BA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FF9900"/>
              </a:highlight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95250" y="2291725"/>
            <a:ext cx="42435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FFFFFF"/>
                </a:solidFill>
              </a:rPr>
              <a:t>INTRODUÇÃO</a:t>
            </a:r>
            <a:endParaRPr sz="1200" b="1">
              <a:solidFill>
                <a:srgbClr val="FFFFFF"/>
              </a:solidFill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95325" y="2676525"/>
            <a:ext cx="4548300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 dirty="0"/>
              <a:t>Texto.</a:t>
            </a:r>
          </a:p>
          <a:p>
            <a:pPr lvl="0"/>
            <a:r>
              <a:rPr lang="pt-BR" sz="1300" dirty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dirty="0"/>
          </a:p>
        </p:txBody>
      </p:sp>
      <p:sp>
        <p:nvSpPr>
          <p:cNvPr id="62" name="Google Shape;62;p13"/>
          <p:cNvSpPr/>
          <p:nvPr/>
        </p:nvSpPr>
        <p:spPr>
          <a:xfrm>
            <a:off x="5343450" y="2291725"/>
            <a:ext cx="4548300" cy="304800"/>
          </a:xfrm>
          <a:prstGeom prst="roundRect">
            <a:avLst>
              <a:gd name="adj" fmla="val 16667"/>
            </a:avLst>
          </a:prstGeom>
          <a:solidFill>
            <a:srgbClr val="21BA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FF9900"/>
              </a:highlight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5343450" y="2291725"/>
            <a:ext cx="42435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FFFFFF"/>
                </a:solidFill>
              </a:rPr>
              <a:t>RESULTADOS</a:t>
            </a:r>
            <a:endParaRPr sz="1200" b="1">
              <a:solidFill>
                <a:srgbClr val="FFFFFF"/>
              </a:solidFill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5343525" y="2676525"/>
            <a:ext cx="4548300" cy="3643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pt-BR" sz="1300" dirty="0"/>
              <a:t>Texto. 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dirty="0"/>
          </a:p>
        </p:txBody>
      </p:sp>
      <p:sp>
        <p:nvSpPr>
          <p:cNvPr id="65" name="Google Shape;65;p13"/>
          <p:cNvSpPr/>
          <p:nvPr/>
        </p:nvSpPr>
        <p:spPr>
          <a:xfrm>
            <a:off x="395275" y="4533238"/>
            <a:ext cx="4548300" cy="304800"/>
          </a:xfrm>
          <a:prstGeom prst="roundRect">
            <a:avLst>
              <a:gd name="adj" fmla="val 16667"/>
            </a:avLst>
          </a:prstGeom>
          <a:solidFill>
            <a:srgbClr val="21BA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FF9900"/>
              </a:highlight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395250" y="4533238"/>
            <a:ext cx="42435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FFFFFF"/>
                </a:solidFill>
              </a:rPr>
              <a:t>METODOLOGIA</a:t>
            </a:r>
            <a:endParaRPr sz="1200" b="1">
              <a:solidFill>
                <a:srgbClr val="FFFFFF"/>
              </a:solidFill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361950" y="4917649"/>
            <a:ext cx="4581600" cy="3840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pt-BR" sz="1300" dirty="0"/>
              <a:t>Texto. 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68" name="Google Shape;68;p13"/>
          <p:cNvSpPr/>
          <p:nvPr/>
        </p:nvSpPr>
        <p:spPr>
          <a:xfrm>
            <a:off x="490550" y="8843975"/>
            <a:ext cx="4476900" cy="297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rgbClr val="B7B7B7"/>
                </a:solidFill>
              </a:rPr>
              <a:t>IMAGEM</a:t>
            </a:r>
            <a:endParaRPr sz="1000">
              <a:solidFill>
                <a:srgbClr val="B7B7B7"/>
              </a:solidFill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385850" y="11901475"/>
            <a:ext cx="4581600" cy="4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000"/>
              <a:t>Legenda / descrição da imagem em até duas linhas. Legenda / descrição</a:t>
            </a: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da imagem em até duas linhas.</a:t>
            </a:r>
            <a:endParaRPr sz="1000"/>
          </a:p>
        </p:txBody>
      </p:sp>
      <p:sp>
        <p:nvSpPr>
          <p:cNvPr id="70" name="Google Shape;70;p13"/>
          <p:cNvSpPr/>
          <p:nvPr/>
        </p:nvSpPr>
        <p:spPr>
          <a:xfrm>
            <a:off x="490550" y="12645175"/>
            <a:ext cx="4476900" cy="3124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rgbClr val="B7B7B7"/>
                </a:solidFill>
              </a:rPr>
              <a:t>IMAGEM</a:t>
            </a:r>
            <a:endParaRPr sz="1000">
              <a:solidFill>
                <a:srgbClr val="B7B7B7"/>
              </a:solidFill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378600" y="15863875"/>
            <a:ext cx="4581600" cy="4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Legenda / descrição da imagem em até duas linhas. Legenda / descrição</a:t>
            </a: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da imagem em até duas linhas.</a:t>
            </a:r>
            <a:endParaRPr sz="1000"/>
          </a:p>
        </p:txBody>
      </p:sp>
      <p:sp>
        <p:nvSpPr>
          <p:cNvPr id="72" name="Google Shape;72;p13"/>
          <p:cNvSpPr/>
          <p:nvPr/>
        </p:nvSpPr>
        <p:spPr>
          <a:xfrm>
            <a:off x="5343525" y="13795863"/>
            <a:ext cx="4548300" cy="304800"/>
          </a:xfrm>
          <a:prstGeom prst="roundRect">
            <a:avLst>
              <a:gd name="adj" fmla="val 16667"/>
            </a:avLst>
          </a:prstGeom>
          <a:solidFill>
            <a:srgbClr val="21BA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FF9900"/>
              </a:highlight>
            </a:endParaRPr>
          </a:p>
        </p:txBody>
      </p:sp>
      <p:sp>
        <p:nvSpPr>
          <p:cNvPr id="73" name="Google Shape;73;p13"/>
          <p:cNvSpPr/>
          <p:nvPr/>
        </p:nvSpPr>
        <p:spPr>
          <a:xfrm>
            <a:off x="378600" y="16729575"/>
            <a:ext cx="9513300" cy="304800"/>
          </a:xfrm>
          <a:prstGeom prst="roundRect">
            <a:avLst>
              <a:gd name="adj" fmla="val 16667"/>
            </a:avLst>
          </a:prstGeom>
          <a:solidFill>
            <a:srgbClr val="21BA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FF9900"/>
              </a:highlight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5343450" y="13795875"/>
            <a:ext cx="42435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FFFFFF"/>
                </a:solidFill>
              </a:rPr>
              <a:t>CONCLUSÕES</a:t>
            </a:r>
            <a:endParaRPr sz="1200" b="1">
              <a:solidFill>
                <a:srgbClr val="FFFFFF"/>
              </a:solidFill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395250" y="16729575"/>
            <a:ext cx="42435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FFFFFF"/>
                </a:solidFill>
              </a:rPr>
              <a:t>REFERÊNCIAS</a:t>
            </a:r>
            <a:endParaRPr sz="1200" b="1">
              <a:solidFill>
                <a:srgbClr val="FFFFFF"/>
              </a:solidFill>
            </a:endParaRPr>
          </a:p>
        </p:txBody>
      </p:sp>
      <p:sp>
        <p:nvSpPr>
          <p:cNvPr id="76" name="Google Shape;76;p13"/>
          <p:cNvSpPr/>
          <p:nvPr/>
        </p:nvSpPr>
        <p:spPr>
          <a:xfrm>
            <a:off x="5448075" y="6596075"/>
            <a:ext cx="4476900" cy="2491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rgbClr val="B7B7B7"/>
                </a:solidFill>
              </a:rPr>
              <a:t>IMAGEM</a:t>
            </a:r>
            <a:endParaRPr sz="1000">
              <a:solidFill>
                <a:srgbClr val="B7B7B7"/>
              </a:solidFill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5326875" y="9196950"/>
            <a:ext cx="4581600" cy="4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Legenda / descrição da imagem em até duas linhas. Legenda / descrição</a:t>
            </a: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da imagem em até duas linhas.</a:t>
            </a:r>
            <a:endParaRPr sz="1000"/>
          </a:p>
        </p:txBody>
      </p:sp>
      <p:sp>
        <p:nvSpPr>
          <p:cNvPr id="78" name="Google Shape;78;p13"/>
          <p:cNvSpPr/>
          <p:nvPr/>
        </p:nvSpPr>
        <p:spPr>
          <a:xfrm>
            <a:off x="5448075" y="9955675"/>
            <a:ext cx="4476900" cy="297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rgbClr val="B7B7B7"/>
                </a:solidFill>
              </a:rPr>
              <a:t>IMAGEM</a:t>
            </a:r>
            <a:endParaRPr sz="1000">
              <a:solidFill>
                <a:srgbClr val="B7B7B7"/>
              </a:solidFill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5326875" y="13030138"/>
            <a:ext cx="4581600" cy="4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Legenda / descrição da imagem em até duas linhas. Legenda / descrição</a:t>
            </a: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da imagem em até duas linhas.</a:t>
            </a:r>
            <a:endParaRPr sz="1000"/>
          </a:p>
        </p:txBody>
      </p:sp>
      <p:sp>
        <p:nvSpPr>
          <p:cNvPr id="80" name="Google Shape;80;p13"/>
          <p:cNvSpPr txBox="1"/>
          <p:nvPr/>
        </p:nvSpPr>
        <p:spPr>
          <a:xfrm>
            <a:off x="5343450" y="14176099"/>
            <a:ext cx="4548300" cy="2131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pt-BR" sz="1300" dirty="0"/>
              <a:t>Texto. 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81" name="Google Shape;81;p13"/>
          <p:cNvSpPr txBox="1"/>
          <p:nvPr/>
        </p:nvSpPr>
        <p:spPr>
          <a:xfrm>
            <a:off x="378599" y="17109800"/>
            <a:ext cx="9513151" cy="64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pt-BR" sz="1100" dirty="0"/>
              <a:t>Texto 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pic>
        <p:nvPicPr>
          <p:cNvPr id="82" name="Google Shape;82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881525" y="167334"/>
            <a:ext cx="2257500" cy="9328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Personalizar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Gabriela Nunes</cp:lastModifiedBy>
  <cp:revision>1</cp:revision>
  <dcterms:modified xsi:type="dcterms:W3CDTF">2020-09-21T18:28:39Z</dcterms:modified>
</cp:coreProperties>
</file>