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8288000" cx="10287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465388" y="685800"/>
            <a:ext cx="19288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3932889"/>
            <a:ext cx="9585600" cy="69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11207911"/>
            <a:ext cx="9585600" cy="46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indent="-4508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7647467"/>
            <a:ext cx="9585600" cy="299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indent="-450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l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4097689"/>
            <a:ext cx="45000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indent="-4000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 algn="l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4097689"/>
            <a:ext cx="45000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indent="-4000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 algn="l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975467"/>
            <a:ext cx="3159000" cy="268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4940800"/>
            <a:ext cx="3159000" cy="113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indent="-3746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 algn="l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600533"/>
            <a:ext cx="7163700" cy="145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444"/>
            <a:ext cx="5143500" cy="182880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4384622"/>
            <a:ext cx="4551000" cy="5270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9966489"/>
            <a:ext cx="4551000" cy="43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2574489"/>
            <a:ext cx="4316700" cy="131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-450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l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5042044"/>
            <a:ext cx="6748800" cy="215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Autofit/>
          </a:bodyPr>
          <a:lstStyle>
            <a:lvl1pPr indent="-450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Char char="●"/>
              <a:defRPr b="0" i="0" sz="3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○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00050" lvl="2" marL="13716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■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○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0050" lvl="5" marL="27432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■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0050" lvl="6" marL="32004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0050" lvl="7" marL="3657600" marR="0" rtl="0" algn="l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○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0050" lvl="8" marL="4114800" marR="0" rtl="0" algn="l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Clr>
                <a:schemeClr val="dk2"/>
              </a:buClr>
              <a:buSzPts val="2700"/>
              <a:buFont typeface="Arial"/>
              <a:buChar char="■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0287000" cy="18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876550" y="253150"/>
            <a:ext cx="4762500" cy="9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- ATÉ 4 LINHAS - XXXXXXXXXXXXXXXXXXXXXXXXXXXXXXXXXXXXXXXXXXXXXXXXXXXXXXXXXXXXXXXXXXXXXXXXXXXXXXXXXXXXXXXXXXXXXXXXXXXXXXXXXX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61950" y="357925"/>
            <a:ext cx="2257500" cy="8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LOGOTIPO DA EMPRESA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OU PROJETO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95250" y="1567825"/>
            <a:ext cx="9496500" cy="3048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95325" y="1567825"/>
            <a:ext cx="9496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pt-BR" sz="11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Nome dos autores separados por vírgulas</a:t>
            </a:r>
            <a:endParaRPr b="0" i="0" sz="11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5250" y="2291725"/>
            <a:ext cx="4548300" cy="304800"/>
          </a:xfrm>
          <a:prstGeom prst="roundRect">
            <a:avLst>
              <a:gd fmla="val 16667" name="adj"/>
            </a:avLst>
          </a:prstGeom>
          <a:solidFill>
            <a:srgbClr val="FF9F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95250" y="229172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5325" y="2676525"/>
            <a:ext cx="45483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5343450" y="2291725"/>
            <a:ext cx="4548300" cy="304800"/>
          </a:xfrm>
          <a:prstGeom prst="roundRect">
            <a:avLst>
              <a:gd fmla="val 16667" name="adj"/>
            </a:avLst>
          </a:prstGeom>
          <a:solidFill>
            <a:srgbClr val="FF9F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343450" y="229172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43525" y="2676525"/>
            <a:ext cx="4548300" cy="36431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Texto.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95275" y="4533238"/>
            <a:ext cx="4548300" cy="304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95250" y="4533238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61950" y="4917649"/>
            <a:ext cx="4581600" cy="3840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Texto.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90550" y="8843975"/>
            <a:ext cx="4476900" cy="297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IMAGEM</a:t>
            </a:r>
            <a:endParaRPr b="0" i="0" sz="1000" u="none" cap="none" strike="noStrik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85850" y="11901475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Legenda / descrição da imagem em até duas linhas. Legenda / descrição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imagem em até duas linhas.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490550" y="12645175"/>
            <a:ext cx="4476900" cy="312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IMAGEM</a:t>
            </a:r>
            <a:endParaRPr b="0" i="0" sz="1000" u="none" cap="none" strike="noStrik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78600" y="15863875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Legenda / descrição da imagem em até duas linhas. Legenda / descrição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imagem em até duas linhas.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5343525" y="13795863"/>
            <a:ext cx="4548300" cy="304800"/>
          </a:xfrm>
          <a:prstGeom prst="roundRect">
            <a:avLst>
              <a:gd fmla="val 16667" name="adj"/>
            </a:avLst>
          </a:prstGeom>
          <a:solidFill>
            <a:srgbClr val="FF9F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78600" y="16729575"/>
            <a:ext cx="9513300" cy="304800"/>
          </a:xfrm>
          <a:prstGeom prst="roundRect">
            <a:avLst>
              <a:gd fmla="val 16667" name="adj"/>
            </a:avLst>
          </a:prstGeom>
          <a:solidFill>
            <a:srgbClr val="FF9F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FF99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343450" y="1379587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5250" y="1672957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448075" y="6596075"/>
            <a:ext cx="4476900" cy="249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IMAGEM</a:t>
            </a:r>
            <a:endParaRPr b="0" i="0" sz="1000" u="none" cap="none" strike="noStrik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326875" y="9196950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Legenda / descrição da imagem em até duas linhas. Legenda / descrição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imagem em até duas linhas.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5448075" y="9955675"/>
            <a:ext cx="4476900" cy="297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IMAGEM</a:t>
            </a:r>
            <a:endParaRPr b="0" i="0" sz="1000" u="none" cap="none" strike="noStrik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326875" y="13030138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Legenda / descrição da imagem em até duas linhas. Legenda / descrição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imagem em até duas linhas.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343450" y="14176098"/>
            <a:ext cx="4548300" cy="2131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Texto.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378599" y="17109800"/>
            <a:ext cx="9513151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72425" y="190475"/>
            <a:ext cx="2216950" cy="91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