
<file path=[Content_Types].xml><?xml version="1.0" encoding="utf-8"?>
<Types xmlns="http://schemas.openxmlformats.org/package/2006/content-types">
  <Default Extension="emf" ContentType="image/x-emf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3"/>
  </p:notesMasterIdLst>
  <p:sldIdLst>
    <p:sldId id="256" r:id="rId2"/>
  </p:sldIdLst>
  <p:sldSz cx="10287000" cy="1828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5760">
          <p15:clr>
            <a:srgbClr val="A4A3A4"/>
          </p15:clr>
        </p15:guide>
        <p15:guide id="2" pos="32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64D84"/>
    <a:srgbClr val="0C6599"/>
    <a:srgbClr val="FFFBF5"/>
    <a:srgbClr val="FFAB4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422"/>
    <p:restoredTop sz="94740"/>
  </p:normalViewPr>
  <p:slideViewPr>
    <p:cSldViewPr snapToGrid="0">
      <p:cViewPr>
        <p:scale>
          <a:sx n="80" d="100"/>
          <a:sy n="80" d="100"/>
        </p:scale>
        <p:origin x="1088" y="-3456"/>
      </p:cViewPr>
      <p:guideLst>
        <p:guide orient="horz" pos="5760"/>
        <p:guide pos="32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2464919" y="685800"/>
            <a:ext cx="19287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2465388" y="685800"/>
            <a:ext cx="1928812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50672" y="2647378"/>
            <a:ext cx="9585600" cy="7298100"/>
          </a:xfrm>
          <a:prstGeom prst="rect">
            <a:avLst/>
          </a:prstGeom>
        </p:spPr>
        <p:txBody>
          <a:bodyPr spcFirstLastPara="1" wrap="square" lIns="176925" tIns="176925" rIns="176925" bIns="1769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0100"/>
              <a:buNone/>
              <a:defRPr sz="10100"/>
            </a:lvl1pPr>
            <a:lvl2pPr lvl="1" algn="ctr">
              <a:spcBef>
                <a:spcPts val="0"/>
              </a:spcBef>
              <a:spcAft>
                <a:spcPts val="0"/>
              </a:spcAft>
              <a:buSzPts val="10100"/>
              <a:buNone/>
              <a:defRPr sz="10100"/>
            </a:lvl2pPr>
            <a:lvl3pPr lvl="2" algn="ctr">
              <a:spcBef>
                <a:spcPts val="0"/>
              </a:spcBef>
              <a:spcAft>
                <a:spcPts val="0"/>
              </a:spcAft>
              <a:buSzPts val="10100"/>
              <a:buNone/>
              <a:defRPr sz="10100"/>
            </a:lvl3pPr>
            <a:lvl4pPr lvl="3" algn="ctr">
              <a:spcBef>
                <a:spcPts val="0"/>
              </a:spcBef>
              <a:spcAft>
                <a:spcPts val="0"/>
              </a:spcAft>
              <a:buSzPts val="10100"/>
              <a:buNone/>
              <a:defRPr sz="10100"/>
            </a:lvl4pPr>
            <a:lvl5pPr lvl="4" algn="ctr">
              <a:spcBef>
                <a:spcPts val="0"/>
              </a:spcBef>
              <a:spcAft>
                <a:spcPts val="0"/>
              </a:spcAft>
              <a:buSzPts val="10100"/>
              <a:buNone/>
              <a:defRPr sz="10100"/>
            </a:lvl5pPr>
            <a:lvl6pPr lvl="5" algn="ctr">
              <a:spcBef>
                <a:spcPts val="0"/>
              </a:spcBef>
              <a:spcAft>
                <a:spcPts val="0"/>
              </a:spcAft>
              <a:buSzPts val="10100"/>
              <a:buNone/>
              <a:defRPr sz="10100"/>
            </a:lvl6pPr>
            <a:lvl7pPr lvl="6" algn="ctr">
              <a:spcBef>
                <a:spcPts val="0"/>
              </a:spcBef>
              <a:spcAft>
                <a:spcPts val="0"/>
              </a:spcAft>
              <a:buSzPts val="10100"/>
              <a:buNone/>
              <a:defRPr sz="10100"/>
            </a:lvl7pPr>
            <a:lvl8pPr lvl="7" algn="ctr">
              <a:spcBef>
                <a:spcPts val="0"/>
              </a:spcBef>
              <a:spcAft>
                <a:spcPts val="0"/>
              </a:spcAft>
              <a:buSzPts val="10100"/>
              <a:buNone/>
              <a:defRPr sz="10100"/>
            </a:lvl8pPr>
            <a:lvl9pPr lvl="8" algn="ctr">
              <a:spcBef>
                <a:spcPts val="0"/>
              </a:spcBef>
              <a:spcAft>
                <a:spcPts val="0"/>
              </a:spcAft>
              <a:buSzPts val="10100"/>
              <a:buNone/>
              <a:defRPr sz="101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50663" y="10076889"/>
            <a:ext cx="9585600" cy="2818200"/>
          </a:xfrm>
          <a:prstGeom prst="rect">
            <a:avLst/>
          </a:prstGeom>
        </p:spPr>
        <p:txBody>
          <a:bodyPr spcFirstLastPara="1" wrap="square" lIns="176925" tIns="176925" rIns="176925" bIns="1769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9531515" y="16580326"/>
            <a:ext cx="617400" cy="1399500"/>
          </a:xfrm>
          <a:prstGeom prst="rect">
            <a:avLst/>
          </a:prstGeom>
        </p:spPr>
        <p:txBody>
          <a:bodyPr spcFirstLastPara="1" wrap="square" lIns="176925" tIns="176925" rIns="176925" bIns="1769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50663" y="7647467"/>
            <a:ext cx="9585600" cy="2993100"/>
          </a:xfrm>
          <a:prstGeom prst="rect">
            <a:avLst/>
          </a:prstGeom>
        </p:spPr>
        <p:txBody>
          <a:bodyPr spcFirstLastPara="1" wrap="square" lIns="176925" tIns="176925" rIns="176925" bIns="1769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1pPr>
            <a:lvl2pPr lvl="1" algn="ctr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2pPr>
            <a:lvl3pPr lvl="2" algn="ctr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3pPr>
            <a:lvl4pPr lvl="3" algn="ctr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4pPr>
            <a:lvl5pPr lvl="4" algn="ctr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5pPr>
            <a:lvl6pPr lvl="5" algn="ctr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6pPr>
            <a:lvl7pPr lvl="6" algn="ctr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7pPr>
            <a:lvl8pPr lvl="7" algn="ctr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8pPr>
            <a:lvl9pPr lvl="8" algn="ctr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9531515" y="16580326"/>
            <a:ext cx="617400" cy="1399500"/>
          </a:xfrm>
          <a:prstGeom prst="rect">
            <a:avLst/>
          </a:prstGeom>
        </p:spPr>
        <p:txBody>
          <a:bodyPr spcFirstLastPara="1" wrap="square" lIns="176925" tIns="176925" rIns="176925" bIns="1769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50663" y="1582311"/>
            <a:ext cx="9585600" cy="2036400"/>
          </a:xfrm>
          <a:prstGeom prst="rect">
            <a:avLst/>
          </a:prstGeom>
        </p:spPr>
        <p:txBody>
          <a:bodyPr spcFirstLastPara="1" wrap="square" lIns="176925" tIns="176925" rIns="176925" bIns="1769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5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5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5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5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5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5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5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54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50663" y="4097689"/>
            <a:ext cx="9585600" cy="12147300"/>
          </a:xfrm>
          <a:prstGeom prst="rect">
            <a:avLst/>
          </a:prstGeom>
        </p:spPr>
        <p:txBody>
          <a:bodyPr spcFirstLastPara="1" wrap="square" lIns="176925" tIns="176925" rIns="176925" bIns="176925" anchor="t" anchorCtr="0">
            <a:noAutofit/>
          </a:bodyPr>
          <a:lstStyle>
            <a:lvl1pPr marL="457200" lvl="0" indent="-450850">
              <a:spcBef>
                <a:spcPts val="0"/>
              </a:spcBef>
              <a:spcAft>
                <a:spcPts val="0"/>
              </a:spcAft>
              <a:buSzPts val="3500"/>
              <a:buChar char="●"/>
              <a:defRPr/>
            </a:lvl1pPr>
            <a:lvl2pPr marL="914400" lvl="1" indent="-400050">
              <a:spcBef>
                <a:spcPts val="3100"/>
              </a:spcBef>
              <a:spcAft>
                <a:spcPts val="0"/>
              </a:spcAft>
              <a:buSzPts val="2700"/>
              <a:buChar char="○"/>
              <a:defRPr/>
            </a:lvl2pPr>
            <a:lvl3pPr marL="1371600" lvl="2" indent="-400050">
              <a:spcBef>
                <a:spcPts val="3100"/>
              </a:spcBef>
              <a:spcAft>
                <a:spcPts val="0"/>
              </a:spcAft>
              <a:buSzPts val="2700"/>
              <a:buChar char="■"/>
              <a:defRPr/>
            </a:lvl3pPr>
            <a:lvl4pPr marL="1828800" lvl="3" indent="-400050">
              <a:spcBef>
                <a:spcPts val="3100"/>
              </a:spcBef>
              <a:spcAft>
                <a:spcPts val="0"/>
              </a:spcAft>
              <a:buSzPts val="2700"/>
              <a:buChar char="●"/>
              <a:defRPr/>
            </a:lvl4pPr>
            <a:lvl5pPr marL="2286000" lvl="4" indent="-400050">
              <a:spcBef>
                <a:spcPts val="3100"/>
              </a:spcBef>
              <a:spcAft>
                <a:spcPts val="0"/>
              </a:spcAft>
              <a:buSzPts val="2700"/>
              <a:buChar char="○"/>
              <a:defRPr/>
            </a:lvl5pPr>
            <a:lvl6pPr marL="2743200" lvl="5" indent="-400050">
              <a:spcBef>
                <a:spcPts val="3100"/>
              </a:spcBef>
              <a:spcAft>
                <a:spcPts val="0"/>
              </a:spcAft>
              <a:buSzPts val="2700"/>
              <a:buChar char="■"/>
              <a:defRPr/>
            </a:lvl6pPr>
            <a:lvl7pPr marL="3200400" lvl="6" indent="-400050">
              <a:spcBef>
                <a:spcPts val="3100"/>
              </a:spcBef>
              <a:spcAft>
                <a:spcPts val="0"/>
              </a:spcAft>
              <a:buSzPts val="2700"/>
              <a:buChar char="●"/>
              <a:defRPr/>
            </a:lvl7pPr>
            <a:lvl8pPr marL="3657600" lvl="7" indent="-400050">
              <a:spcBef>
                <a:spcPts val="3100"/>
              </a:spcBef>
              <a:spcAft>
                <a:spcPts val="0"/>
              </a:spcAft>
              <a:buSzPts val="2700"/>
              <a:buChar char="○"/>
              <a:defRPr/>
            </a:lvl8pPr>
            <a:lvl9pPr marL="4114800" lvl="8" indent="-400050">
              <a:spcBef>
                <a:spcPts val="3100"/>
              </a:spcBef>
              <a:spcAft>
                <a:spcPts val="3100"/>
              </a:spcAft>
              <a:buSzPts val="27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9531515" y="16580326"/>
            <a:ext cx="617400" cy="1399500"/>
          </a:xfrm>
          <a:prstGeom prst="rect">
            <a:avLst/>
          </a:prstGeom>
        </p:spPr>
        <p:txBody>
          <a:bodyPr spcFirstLastPara="1" wrap="square" lIns="176925" tIns="176925" rIns="176925" bIns="1769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50663" y="1582311"/>
            <a:ext cx="9585600" cy="2036400"/>
          </a:xfrm>
          <a:prstGeom prst="rect">
            <a:avLst/>
          </a:prstGeom>
        </p:spPr>
        <p:txBody>
          <a:bodyPr spcFirstLastPara="1" wrap="square" lIns="176925" tIns="176925" rIns="176925" bIns="1769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5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5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5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5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5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5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5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5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50663" y="4097689"/>
            <a:ext cx="4500000" cy="12147300"/>
          </a:xfrm>
          <a:prstGeom prst="rect">
            <a:avLst/>
          </a:prstGeom>
        </p:spPr>
        <p:txBody>
          <a:bodyPr spcFirstLastPara="1" wrap="square" lIns="176925" tIns="176925" rIns="176925" bIns="176925" anchor="t" anchorCtr="0">
            <a:noAutofit/>
          </a:bodyPr>
          <a:lstStyle>
            <a:lvl1pPr marL="457200" lvl="0" indent="-400050">
              <a:spcBef>
                <a:spcPts val="0"/>
              </a:spcBef>
              <a:spcAft>
                <a:spcPts val="0"/>
              </a:spcAft>
              <a:buSzPts val="2700"/>
              <a:buChar char="●"/>
              <a:defRPr sz="2700"/>
            </a:lvl1pPr>
            <a:lvl2pPr marL="914400" lvl="1" indent="-374650">
              <a:spcBef>
                <a:spcPts val="3100"/>
              </a:spcBef>
              <a:spcAft>
                <a:spcPts val="0"/>
              </a:spcAft>
              <a:buSzPts val="2300"/>
              <a:buChar char="○"/>
              <a:defRPr sz="2300"/>
            </a:lvl2pPr>
            <a:lvl3pPr marL="1371600" lvl="2" indent="-374650">
              <a:spcBef>
                <a:spcPts val="3100"/>
              </a:spcBef>
              <a:spcAft>
                <a:spcPts val="0"/>
              </a:spcAft>
              <a:buSzPts val="2300"/>
              <a:buChar char="■"/>
              <a:defRPr sz="2300"/>
            </a:lvl3pPr>
            <a:lvl4pPr marL="1828800" lvl="3" indent="-374650">
              <a:spcBef>
                <a:spcPts val="3100"/>
              </a:spcBef>
              <a:spcAft>
                <a:spcPts val="0"/>
              </a:spcAft>
              <a:buSzPts val="2300"/>
              <a:buChar char="●"/>
              <a:defRPr sz="2300"/>
            </a:lvl4pPr>
            <a:lvl5pPr marL="2286000" lvl="4" indent="-374650">
              <a:spcBef>
                <a:spcPts val="3100"/>
              </a:spcBef>
              <a:spcAft>
                <a:spcPts val="0"/>
              </a:spcAft>
              <a:buSzPts val="2300"/>
              <a:buChar char="○"/>
              <a:defRPr sz="2300"/>
            </a:lvl5pPr>
            <a:lvl6pPr marL="2743200" lvl="5" indent="-374650">
              <a:spcBef>
                <a:spcPts val="3100"/>
              </a:spcBef>
              <a:spcAft>
                <a:spcPts val="0"/>
              </a:spcAft>
              <a:buSzPts val="2300"/>
              <a:buChar char="■"/>
              <a:defRPr sz="2300"/>
            </a:lvl6pPr>
            <a:lvl7pPr marL="3200400" lvl="6" indent="-374650">
              <a:spcBef>
                <a:spcPts val="3100"/>
              </a:spcBef>
              <a:spcAft>
                <a:spcPts val="0"/>
              </a:spcAft>
              <a:buSzPts val="2300"/>
              <a:buChar char="●"/>
              <a:defRPr sz="2300"/>
            </a:lvl7pPr>
            <a:lvl8pPr marL="3657600" lvl="7" indent="-374650">
              <a:spcBef>
                <a:spcPts val="3100"/>
              </a:spcBef>
              <a:spcAft>
                <a:spcPts val="0"/>
              </a:spcAft>
              <a:buSzPts val="2300"/>
              <a:buChar char="○"/>
              <a:defRPr sz="2300"/>
            </a:lvl8pPr>
            <a:lvl9pPr marL="4114800" lvl="8" indent="-374650">
              <a:spcBef>
                <a:spcPts val="3100"/>
              </a:spcBef>
              <a:spcAft>
                <a:spcPts val="3100"/>
              </a:spcAft>
              <a:buSzPts val="2300"/>
              <a:buChar char="■"/>
              <a:defRPr sz="23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5436450" y="4097689"/>
            <a:ext cx="4500000" cy="12147300"/>
          </a:xfrm>
          <a:prstGeom prst="rect">
            <a:avLst/>
          </a:prstGeom>
        </p:spPr>
        <p:txBody>
          <a:bodyPr spcFirstLastPara="1" wrap="square" lIns="176925" tIns="176925" rIns="176925" bIns="176925" anchor="t" anchorCtr="0">
            <a:noAutofit/>
          </a:bodyPr>
          <a:lstStyle>
            <a:lvl1pPr marL="457200" lvl="0" indent="-400050">
              <a:spcBef>
                <a:spcPts val="0"/>
              </a:spcBef>
              <a:spcAft>
                <a:spcPts val="0"/>
              </a:spcAft>
              <a:buSzPts val="2700"/>
              <a:buChar char="●"/>
              <a:defRPr sz="2700"/>
            </a:lvl1pPr>
            <a:lvl2pPr marL="914400" lvl="1" indent="-374650">
              <a:spcBef>
                <a:spcPts val="3100"/>
              </a:spcBef>
              <a:spcAft>
                <a:spcPts val="0"/>
              </a:spcAft>
              <a:buSzPts val="2300"/>
              <a:buChar char="○"/>
              <a:defRPr sz="2300"/>
            </a:lvl2pPr>
            <a:lvl3pPr marL="1371600" lvl="2" indent="-374650">
              <a:spcBef>
                <a:spcPts val="3100"/>
              </a:spcBef>
              <a:spcAft>
                <a:spcPts val="0"/>
              </a:spcAft>
              <a:buSzPts val="2300"/>
              <a:buChar char="■"/>
              <a:defRPr sz="2300"/>
            </a:lvl3pPr>
            <a:lvl4pPr marL="1828800" lvl="3" indent="-374650">
              <a:spcBef>
                <a:spcPts val="3100"/>
              </a:spcBef>
              <a:spcAft>
                <a:spcPts val="0"/>
              </a:spcAft>
              <a:buSzPts val="2300"/>
              <a:buChar char="●"/>
              <a:defRPr sz="2300"/>
            </a:lvl4pPr>
            <a:lvl5pPr marL="2286000" lvl="4" indent="-374650">
              <a:spcBef>
                <a:spcPts val="3100"/>
              </a:spcBef>
              <a:spcAft>
                <a:spcPts val="0"/>
              </a:spcAft>
              <a:buSzPts val="2300"/>
              <a:buChar char="○"/>
              <a:defRPr sz="2300"/>
            </a:lvl5pPr>
            <a:lvl6pPr marL="2743200" lvl="5" indent="-374650">
              <a:spcBef>
                <a:spcPts val="3100"/>
              </a:spcBef>
              <a:spcAft>
                <a:spcPts val="0"/>
              </a:spcAft>
              <a:buSzPts val="2300"/>
              <a:buChar char="■"/>
              <a:defRPr sz="2300"/>
            </a:lvl6pPr>
            <a:lvl7pPr marL="3200400" lvl="6" indent="-374650">
              <a:spcBef>
                <a:spcPts val="3100"/>
              </a:spcBef>
              <a:spcAft>
                <a:spcPts val="0"/>
              </a:spcAft>
              <a:buSzPts val="2300"/>
              <a:buChar char="●"/>
              <a:defRPr sz="2300"/>
            </a:lvl7pPr>
            <a:lvl8pPr marL="3657600" lvl="7" indent="-374650">
              <a:spcBef>
                <a:spcPts val="3100"/>
              </a:spcBef>
              <a:spcAft>
                <a:spcPts val="0"/>
              </a:spcAft>
              <a:buSzPts val="2300"/>
              <a:buChar char="○"/>
              <a:defRPr sz="2300"/>
            </a:lvl8pPr>
            <a:lvl9pPr marL="4114800" lvl="8" indent="-374650">
              <a:spcBef>
                <a:spcPts val="3100"/>
              </a:spcBef>
              <a:spcAft>
                <a:spcPts val="3100"/>
              </a:spcAft>
              <a:buSzPts val="2300"/>
              <a:buChar char="■"/>
              <a:defRPr sz="23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9531515" y="16580326"/>
            <a:ext cx="617400" cy="1399500"/>
          </a:xfrm>
          <a:prstGeom prst="rect">
            <a:avLst/>
          </a:prstGeom>
        </p:spPr>
        <p:txBody>
          <a:bodyPr spcFirstLastPara="1" wrap="square" lIns="176925" tIns="176925" rIns="176925" bIns="1769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50663" y="1582311"/>
            <a:ext cx="9585600" cy="2036400"/>
          </a:xfrm>
          <a:prstGeom prst="rect">
            <a:avLst/>
          </a:prstGeom>
        </p:spPr>
        <p:txBody>
          <a:bodyPr spcFirstLastPara="1" wrap="square" lIns="176925" tIns="176925" rIns="176925" bIns="1769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5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5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5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5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5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5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5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5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9531515" y="16580326"/>
            <a:ext cx="617400" cy="1399500"/>
          </a:xfrm>
          <a:prstGeom prst="rect">
            <a:avLst/>
          </a:prstGeom>
        </p:spPr>
        <p:txBody>
          <a:bodyPr spcFirstLastPara="1" wrap="square" lIns="176925" tIns="176925" rIns="176925" bIns="1769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50663" y="1975467"/>
            <a:ext cx="3159000" cy="2686800"/>
          </a:xfrm>
          <a:prstGeom prst="rect">
            <a:avLst/>
          </a:prstGeom>
        </p:spPr>
        <p:txBody>
          <a:bodyPr spcFirstLastPara="1" wrap="square" lIns="176925" tIns="176925" rIns="176925" bIns="1769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1pPr>
            <a:lvl2pPr lvl="1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2pPr>
            <a:lvl3pPr lvl="2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3pPr>
            <a:lvl4pPr lvl="3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4pPr>
            <a:lvl5pPr lvl="4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5pPr>
            <a:lvl6pPr lvl="5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6pPr>
            <a:lvl7pPr lvl="6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7pPr>
            <a:lvl8pPr lvl="7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8pPr>
            <a:lvl9pPr lvl="8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50663" y="4940800"/>
            <a:ext cx="3159000" cy="11304600"/>
          </a:xfrm>
          <a:prstGeom prst="rect">
            <a:avLst/>
          </a:prstGeom>
        </p:spPr>
        <p:txBody>
          <a:bodyPr spcFirstLastPara="1" wrap="square" lIns="176925" tIns="176925" rIns="176925" bIns="176925" anchor="t" anchorCtr="0">
            <a:noAutofit/>
          </a:bodyPr>
          <a:lstStyle>
            <a:lvl1pPr marL="457200" lvl="0" indent="-374650">
              <a:spcBef>
                <a:spcPts val="0"/>
              </a:spcBef>
              <a:spcAft>
                <a:spcPts val="0"/>
              </a:spcAft>
              <a:buSzPts val="2300"/>
              <a:buChar char="●"/>
              <a:defRPr sz="2300"/>
            </a:lvl1pPr>
            <a:lvl2pPr marL="914400" lvl="1" indent="-374650">
              <a:spcBef>
                <a:spcPts val="3100"/>
              </a:spcBef>
              <a:spcAft>
                <a:spcPts val="0"/>
              </a:spcAft>
              <a:buSzPts val="2300"/>
              <a:buChar char="○"/>
              <a:defRPr sz="2300"/>
            </a:lvl2pPr>
            <a:lvl3pPr marL="1371600" lvl="2" indent="-374650">
              <a:spcBef>
                <a:spcPts val="3100"/>
              </a:spcBef>
              <a:spcAft>
                <a:spcPts val="0"/>
              </a:spcAft>
              <a:buSzPts val="2300"/>
              <a:buChar char="■"/>
              <a:defRPr sz="2300"/>
            </a:lvl3pPr>
            <a:lvl4pPr marL="1828800" lvl="3" indent="-374650">
              <a:spcBef>
                <a:spcPts val="3100"/>
              </a:spcBef>
              <a:spcAft>
                <a:spcPts val="0"/>
              </a:spcAft>
              <a:buSzPts val="2300"/>
              <a:buChar char="●"/>
              <a:defRPr sz="2300"/>
            </a:lvl4pPr>
            <a:lvl5pPr marL="2286000" lvl="4" indent="-374650">
              <a:spcBef>
                <a:spcPts val="3100"/>
              </a:spcBef>
              <a:spcAft>
                <a:spcPts val="0"/>
              </a:spcAft>
              <a:buSzPts val="2300"/>
              <a:buChar char="○"/>
              <a:defRPr sz="2300"/>
            </a:lvl5pPr>
            <a:lvl6pPr marL="2743200" lvl="5" indent="-374650">
              <a:spcBef>
                <a:spcPts val="3100"/>
              </a:spcBef>
              <a:spcAft>
                <a:spcPts val="0"/>
              </a:spcAft>
              <a:buSzPts val="2300"/>
              <a:buChar char="■"/>
              <a:defRPr sz="2300"/>
            </a:lvl6pPr>
            <a:lvl7pPr marL="3200400" lvl="6" indent="-374650">
              <a:spcBef>
                <a:spcPts val="3100"/>
              </a:spcBef>
              <a:spcAft>
                <a:spcPts val="0"/>
              </a:spcAft>
              <a:buSzPts val="2300"/>
              <a:buChar char="●"/>
              <a:defRPr sz="2300"/>
            </a:lvl7pPr>
            <a:lvl8pPr marL="3657600" lvl="7" indent="-374650">
              <a:spcBef>
                <a:spcPts val="3100"/>
              </a:spcBef>
              <a:spcAft>
                <a:spcPts val="0"/>
              </a:spcAft>
              <a:buSzPts val="2300"/>
              <a:buChar char="○"/>
              <a:defRPr sz="2300"/>
            </a:lvl8pPr>
            <a:lvl9pPr marL="4114800" lvl="8" indent="-374650">
              <a:spcBef>
                <a:spcPts val="3100"/>
              </a:spcBef>
              <a:spcAft>
                <a:spcPts val="3100"/>
              </a:spcAft>
              <a:buSzPts val="2300"/>
              <a:buChar char="■"/>
              <a:defRPr sz="23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9531515" y="16580326"/>
            <a:ext cx="617400" cy="1399500"/>
          </a:xfrm>
          <a:prstGeom prst="rect">
            <a:avLst/>
          </a:prstGeom>
        </p:spPr>
        <p:txBody>
          <a:bodyPr spcFirstLastPara="1" wrap="square" lIns="176925" tIns="176925" rIns="176925" bIns="1769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551531" y="1600533"/>
            <a:ext cx="7163700" cy="14545200"/>
          </a:xfrm>
          <a:prstGeom prst="rect">
            <a:avLst/>
          </a:prstGeom>
        </p:spPr>
        <p:txBody>
          <a:bodyPr spcFirstLastPara="1" wrap="square" lIns="176925" tIns="176925" rIns="176925" bIns="1769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9300"/>
              <a:buNone/>
              <a:defRPr sz="9300"/>
            </a:lvl1pPr>
            <a:lvl2pPr lvl="1">
              <a:spcBef>
                <a:spcPts val="0"/>
              </a:spcBef>
              <a:spcAft>
                <a:spcPts val="0"/>
              </a:spcAft>
              <a:buSzPts val="9300"/>
              <a:buNone/>
              <a:defRPr sz="9300"/>
            </a:lvl2pPr>
            <a:lvl3pPr lvl="2">
              <a:spcBef>
                <a:spcPts val="0"/>
              </a:spcBef>
              <a:spcAft>
                <a:spcPts val="0"/>
              </a:spcAft>
              <a:buSzPts val="9300"/>
              <a:buNone/>
              <a:defRPr sz="9300"/>
            </a:lvl3pPr>
            <a:lvl4pPr lvl="3">
              <a:spcBef>
                <a:spcPts val="0"/>
              </a:spcBef>
              <a:spcAft>
                <a:spcPts val="0"/>
              </a:spcAft>
              <a:buSzPts val="9300"/>
              <a:buNone/>
              <a:defRPr sz="9300"/>
            </a:lvl4pPr>
            <a:lvl5pPr lvl="4">
              <a:spcBef>
                <a:spcPts val="0"/>
              </a:spcBef>
              <a:spcAft>
                <a:spcPts val="0"/>
              </a:spcAft>
              <a:buSzPts val="9300"/>
              <a:buNone/>
              <a:defRPr sz="9300"/>
            </a:lvl5pPr>
            <a:lvl6pPr lvl="5">
              <a:spcBef>
                <a:spcPts val="0"/>
              </a:spcBef>
              <a:spcAft>
                <a:spcPts val="0"/>
              </a:spcAft>
              <a:buSzPts val="9300"/>
              <a:buNone/>
              <a:defRPr sz="9300"/>
            </a:lvl6pPr>
            <a:lvl7pPr lvl="6">
              <a:spcBef>
                <a:spcPts val="0"/>
              </a:spcBef>
              <a:spcAft>
                <a:spcPts val="0"/>
              </a:spcAft>
              <a:buSzPts val="9300"/>
              <a:buNone/>
              <a:defRPr sz="9300"/>
            </a:lvl7pPr>
            <a:lvl8pPr lvl="7">
              <a:spcBef>
                <a:spcPts val="0"/>
              </a:spcBef>
              <a:spcAft>
                <a:spcPts val="0"/>
              </a:spcAft>
              <a:buSzPts val="9300"/>
              <a:buNone/>
              <a:defRPr sz="9300"/>
            </a:lvl8pPr>
            <a:lvl9pPr lvl="8">
              <a:spcBef>
                <a:spcPts val="0"/>
              </a:spcBef>
              <a:spcAft>
                <a:spcPts val="0"/>
              </a:spcAft>
              <a:buSzPts val="9300"/>
              <a:buNone/>
              <a:defRPr sz="93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9531515" y="16580326"/>
            <a:ext cx="617400" cy="1399500"/>
          </a:xfrm>
          <a:prstGeom prst="rect">
            <a:avLst/>
          </a:prstGeom>
        </p:spPr>
        <p:txBody>
          <a:bodyPr spcFirstLastPara="1" wrap="square" lIns="176925" tIns="176925" rIns="176925" bIns="1769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5143500" y="-444"/>
            <a:ext cx="5143500" cy="18288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176925" tIns="176925" rIns="176925" bIns="1769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98688" y="4384622"/>
            <a:ext cx="4551000" cy="5270400"/>
          </a:xfrm>
          <a:prstGeom prst="rect">
            <a:avLst/>
          </a:prstGeom>
        </p:spPr>
        <p:txBody>
          <a:bodyPr spcFirstLastPara="1" wrap="square" lIns="176925" tIns="176925" rIns="176925" bIns="1769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8100"/>
              <a:buNone/>
              <a:defRPr sz="8100"/>
            </a:lvl1pPr>
            <a:lvl2pPr lvl="1" algn="ctr">
              <a:spcBef>
                <a:spcPts val="0"/>
              </a:spcBef>
              <a:spcAft>
                <a:spcPts val="0"/>
              </a:spcAft>
              <a:buSzPts val="8100"/>
              <a:buNone/>
              <a:defRPr sz="8100"/>
            </a:lvl2pPr>
            <a:lvl3pPr lvl="2" algn="ctr">
              <a:spcBef>
                <a:spcPts val="0"/>
              </a:spcBef>
              <a:spcAft>
                <a:spcPts val="0"/>
              </a:spcAft>
              <a:buSzPts val="8100"/>
              <a:buNone/>
              <a:defRPr sz="8100"/>
            </a:lvl3pPr>
            <a:lvl4pPr lvl="3" algn="ctr">
              <a:spcBef>
                <a:spcPts val="0"/>
              </a:spcBef>
              <a:spcAft>
                <a:spcPts val="0"/>
              </a:spcAft>
              <a:buSzPts val="8100"/>
              <a:buNone/>
              <a:defRPr sz="8100"/>
            </a:lvl4pPr>
            <a:lvl5pPr lvl="4" algn="ctr">
              <a:spcBef>
                <a:spcPts val="0"/>
              </a:spcBef>
              <a:spcAft>
                <a:spcPts val="0"/>
              </a:spcAft>
              <a:buSzPts val="8100"/>
              <a:buNone/>
              <a:defRPr sz="8100"/>
            </a:lvl5pPr>
            <a:lvl6pPr lvl="5" algn="ctr">
              <a:spcBef>
                <a:spcPts val="0"/>
              </a:spcBef>
              <a:spcAft>
                <a:spcPts val="0"/>
              </a:spcAft>
              <a:buSzPts val="8100"/>
              <a:buNone/>
              <a:defRPr sz="8100"/>
            </a:lvl6pPr>
            <a:lvl7pPr lvl="6" algn="ctr">
              <a:spcBef>
                <a:spcPts val="0"/>
              </a:spcBef>
              <a:spcAft>
                <a:spcPts val="0"/>
              </a:spcAft>
              <a:buSzPts val="8100"/>
              <a:buNone/>
              <a:defRPr sz="8100"/>
            </a:lvl7pPr>
            <a:lvl8pPr lvl="7" algn="ctr">
              <a:spcBef>
                <a:spcPts val="0"/>
              </a:spcBef>
              <a:spcAft>
                <a:spcPts val="0"/>
              </a:spcAft>
              <a:buSzPts val="8100"/>
              <a:buNone/>
              <a:defRPr sz="8100"/>
            </a:lvl8pPr>
            <a:lvl9pPr lvl="8" algn="ctr">
              <a:spcBef>
                <a:spcPts val="0"/>
              </a:spcBef>
              <a:spcAft>
                <a:spcPts val="0"/>
              </a:spcAft>
              <a:buSzPts val="8100"/>
              <a:buNone/>
              <a:defRPr sz="81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98688" y="9966489"/>
            <a:ext cx="4551000" cy="4391400"/>
          </a:xfrm>
          <a:prstGeom prst="rect">
            <a:avLst/>
          </a:prstGeom>
        </p:spPr>
        <p:txBody>
          <a:bodyPr spcFirstLastPara="1" wrap="square" lIns="176925" tIns="176925" rIns="176925" bIns="1769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100"/>
              <a:buNone/>
              <a:defRPr sz="4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100"/>
              <a:buNone/>
              <a:defRPr sz="4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100"/>
              <a:buNone/>
              <a:defRPr sz="4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100"/>
              <a:buNone/>
              <a:defRPr sz="4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100"/>
              <a:buNone/>
              <a:defRPr sz="4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100"/>
              <a:buNone/>
              <a:defRPr sz="4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100"/>
              <a:buNone/>
              <a:defRPr sz="4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100"/>
              <a:buNone/>
              <a:defRPr sz="4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100"/>
              <a:buNone/>
              <a:defRPr sz="4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5556938" y="2574489"/>
            <a:ext cx="4316700" cy="13138200"/>
          </a:xfrm>
          <a:prstGeom prst="rect">
            <a:avLst/>
          </a:prstGeom>
        </p:spPr>
        <p:txBody>
          <a:bodyPr spcFirstLastPara="1" wrap="square" lIns="176925" tIns="176925" rIns="176925" bIns="176925" anchor="ctr" anchorCtr="0">
            <a:noAutofit/>
          </a:bodyPr>
          <a:lstStyle>
            <a:lvl1pPr marL="457200" lvl="0" indent="-450850">
              <a:spcBef>
                <a:spcPts val="0"/>
              </a:spcBef>
              <a:spcAft>
                <a:spcPts val="0"/>
              </a:spcAft>
              <a:buSzPts val="3500"/>
              <a:buChar char="●"/>
              <a:defRPr/>
            </a:lvl1pPr>
            <a:lvl2pPr marL="914400" lvl="1" indent="-400050">
              <a:spcBef>
                <a:spcPts val="3100"/>
              </a:spcBef>
              <a:spcAft>
                <a:spcPts val="0"/>
              </a:spcAft>
              <a:buSzPts val="2700"/>
              <a:buChar char="○"/>
              <a:defRPr/>
            </a:lvl2pPr>
            <a:lvl3pPr marL="1371600" lvl="2" indent="-400050">
              <a:spcBef>
                <a:spcPts val="3100"/>
              </a:spcBef>
              <a:spcAft>
                <a:spcPts val="0"/>
              </a:spcAft>
              <a:buSzPts val="2700"/>
              <a:buChar char="■"/>
              <a:defRPr/>
            </a:lvl3pPr>
            <a:lvl4pPr marL="1828800" lvl="3" indent="-400050">
              <a:spcBef>
                <a:spcPts val="3100"/>
              </a:spcBef>
              <a:spcAft>
                <a:spcPts val="0"/>
              </a:spcAft>
              <a:buSzPts val="2700"/>
              <a:buChar char="●"/>
              <a:defRPr/>
            </a:lvl4pPr>
            <a:lvl5pPr marL="2286000" lvl="4" indent="-400050">
              <a:spcBef>
                <a:spcPts val="3100"/>
              </a:spcBef>
              <a:spcAft>
                <a:spcPts val="0"/>
              </a:spcAft>
              <a:buSzPts val="2700"/>
              <a:buChar char="○"/>
              <a:defRPr/>
            </a:lvl5pPr>
            <a:lvl6pPr marL="2743200" lvl="5" indent="-400050">
              <a:spcBef>
                <a:spcPts val="3100"/>
              </a:spcBef>
              <a:spcAft>
                <a:spcPts val="0"/>
              </a:spcAft>
              <a:buSzPts val="2700"/>
              <a:buChar char="■"/>
              <a:defRPr/>
            </a:lvl6pPr>
            <a:lvl7pPr marL="3200400" lvl="6" indent="-400050">
              <a:spcBef>
                <a:spcPts val="3100"/>
              </a:spcBef>
              <a:spcAft>
                <a:spcPts val="0"/>
              </a:spcAft>
              <a:buSzPts val="2700"/>
              <a:buChar char="●"/>
              <a:defRPr/>
            </a:lvl7pPr>
            <a:lvl8pPr marL="3657600" lvl="7" indent="-400050">
              <a:spcBef>
                <a:spcPts val="3100"/>
              </a:spcBef>
              <a:spcAft>
                <a:spcPts val="0"/>
              </a:spcAft>
              <a:buSzPts val="2700"/>
              <a:buChar char="○"/>
              <a:defRPr/>
            </a:lvl8pPr>
            <a:lvl9pPr marL="4114800" lvl="8" indent="-400050">
              <a:spcBef>
                <a:spcPts val="3100"/>
              </a:spcBef>
              <a:spcAft>
                <a:spcPts val="3100"/>
              </a:spcAft>
              <a:buSzPts val="27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9531515" y="16580326"/>
            <a:ext cx="617400" cy="1399500"/>
          </a:xfrm>
          <a:prstGeom prst="rect">
            <a:avLst/>
          </a:prstGeom>
        </p:spPr>
        <p:txBody>
          <a:bodyPr spcFirstLastPara="1" wrap="square" lIns="176925" tIns="176925" rIns="176925" bIns="1769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50663" y="15042044"/>
            <a:ext cx="6748800" cy="2151600"/>
          </a:xfrm>
          <a:prstGeom prst="rect">
            <a:avLst/>
          </a:prstGeom>
        </p:spPr>
        <p:txBody>
          <a:bodyPr spcFirstLastPara="1" wrap="square" lIns="176925" tIns="176925" rIns="176925" bIns="176925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9531515" y="16580326"/>
            <a:ext cx="617400" cy="1399500"/>
          </a:xfrm>
          <a:prstGeom prst="rect">
            <a:avLst/>
          </a:prstGeom>
        </p:spPr>
        <p:txBody>
          <a:bodyPr spcFirstLastPara="1" wrap="square" lIns="176925" tIns="176925" rIns="176925" bIns="1769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50663" y="3932889"/>
            <a:ext cx="9585600" cy="6981300"/>
          </a:xfrm>
          <a:prstGeom prst="rect">
            <a:avLst/>
          </a:prstGeom>
        </p:spPr>
        <p:txBody>
          <a:bodyPr spcFirstLastPara="1" wrap="square" lIns="176925" tIns="176925" rIns="176925" bIns="1769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3200"/>
              <a:buNone/>
              <a:defRPr sz="23200"/>
            </a:lvl1pPr>
            <a:lvl2pPr lvl="1" algn="ctr">
              <a:spcBef>
                <a:spcPts val="0"/>
              </a:spcBef>
              <a:spcAft>
                <a:spcPts val="0"/>
              </a:spcAft>
              <a:buSzPts val="23200"/>
              <a:buNone/>
              <a:defRPr sz="23200"/>
            </a:lvl2pPr>
            <a:lvl3pPr lvl="2" algn="ctr">
              <a:spcBef>
                <a:spcPts val="0"/>
              </a:spcBef>
              <a:spcAft>
                <a:spcPts val="0"/>
              </a:spcAft>
              <a:buSzPts val="23200"/>
              <a:buNone/>
              <a:defRPr sz="23200"/>
            </a:lvl3pPr>
            <a:lvl4pPr lvl="3" algn="ctr">
              <a:spcBef>
                <a:spcPts val="0"/>
              </a:spcBef>
              <a:spcAft>
                <a:spcPts val="0"/>
              </a:spcAft>
              <a:buSzPts val="23200"/>
              <a:buNone/>
              <a:defRPr sz="23200"/>
            </a:lvl4pPr>
            <a:lvl5pPr lvl="4" algn="ctr">
              <a:spcBef>
                <a:spcPts val="0"/>
              </a:spcBef>
              <a:spcAft>
                <a:spcPts val="0"/>
              </a:spcAft>
              <a:buSzPts val="23200"/>
              <a:buNone/>
              <a:defRPr sz="23200"/>
            </a:lvl5pPr>
            <a:lvl6pPr lvl="5" algn="ctr">
              <a:spcBef>
                <a:spcPts val="0"/>
              </a:spcBef>
              <a:spcAft>
                <a:spcPts val="0"/>
              </a:spcAft>
              <a:buSzPts val="23200"/>
              <a:buNone/>
              <a:defRPr sz="23200"/>
            </a:lvl6pPr>
            <a:lvl7pPr lvl="6" algn="ctr">
              <a:spcBef>
                <a:spcPts val="0"/>
              </a:spcBef>
              <a:spcAft>
                <a:spcPts val="0"/>
              </a:spcAft>
              <a:buSzPts val="23200"/>
              <a:buNone/>
              <a:defRPr sz="23200"/>
            </a:lvl7pPr>
            <a:lvl8pPr lvl="7" algn="ctr">
              <a:spcBef>
                <a:spcPts val="0"/>
              </a:spcBef>
              <a:spcAft>
                <a:spcPts val="0"/>
              </a:spcAft>
              <a:buSzPts val="23200"/>
              <a:buNone/>
              <a:defRPr sz="23200"/>
            </a:lvl8pPr>
            <a:lvl9pPr lvl="8" algn="ctr">
              <a:spcBef>
                <a:spcPts val="0"/>
              </a:spcBef>
              <a:spcAft>
                <a:spcPts val="0"/>
              </a:spcAft>
              <a:buSzPts val="23200"/>
              <a:buNone/>
              <a:defRPr sz="232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50663" y="11207911"/>
            <a:ext cx="9585600" cy="4625100"/>
          </a:xfrm>
          <a:prstGeom prst="rect">
            <a:avLst/>
          </a:prstGeom>
        </p:spPr>
        <p:txBody>
          <a:bodyPr spcFirstLastPara="1" wrap="square" lIns="176925" tIns="176925" rIns="176925" bIns="176925" anchor="t" anchorCtr="0">
            <a:noAutofit/>
          </a:bodyPr>
          <a:lstStyle>
            <a:lvl1pPr marL="457200" lvl="0" indent="-450850" algn="ctr">
              <a:spcBef>
                <a:spcPts val="0"/>
              </a:spcBef>
              <a:spcAft>
                <a:spcPts val="0"/>
              </a:spcAft>
              <a:buSzPts val="3500"/>
              <a:buChar char="●"/>
              <a:defRPr/>
            </a:lvl1pPr>
            <a:lvl2pPr marL="914400" lvl="1" indent="-400050" algn="ctr">
              <a:spcBef>
                <a:spcPts val="3100"/>
              </a:spcBef>
              <a:spcAft>
                <a:spcPts val="0"/>
              </a:spcAft>
              <a:buSzPts val="2700"/>
              <a:buChar char="○"/>
              <a:defRPr/>
            </a:lvl2pPr>
            <a:lvl3pPr marL="1371600" lvl="2" indent="-400050" algn="ctr">
              <a:spcBef>
                <a:spcPts val="3100"/>
              </a:spcBef>
              <a:spcAft>
                <a:spcPts val="0"/>
              </a:spcAft>
              <a:buSzPts val="2700"/>
              <a:buChar char="■"/>
              <a:defRPr/>
            </a:lvl3pPr>
            <a:lvl4pPr marL="1828800" lvl="3" indent="-400050" algn="ctr">
              <a:spcBef>
                <a:spcPts val="3100"/>
              </a:spcBef>
              <a:spcAft>
                <a:spcPts val="0"/>
              </a:spcAft>
              <a:buSzPts val="2700"/>
              <a:buChar char="●"/>
              <a:defRPr/>
            </a:lvl4pPr>
            <a:lvl5pPr marL="2286000" lvl="4" indent="-400050" algn="ctr">
              <a:spcBef>
                <a:spcPts val="3100"/>
              </a:spcBef>
              <a:spcAft>
                <a:spcPts val="0"/>
              </a:spcAft>
              <a:buSzPts val="2700"/>
              <a:buChar char="○"/>
              <a:defRPr/>
            </a:lvl5pPr>
            <a:lvl6pPr marL="2743200" lvl="5" indent="-400050" algn="ctr">
              <a:spcBef>
                <a:spcPts val="3100"/>
              </a:spcBef>
              <a:spcAft>
                <a:spcPts val="0"/>
              </a:spcAft>
              <a:buSzPts val="2700"/>
              <a:buChar char="■"/>
              <a:defRPr/>
            </a:lvl6pPr>
            <a:lvl7pPr marL="3200400" lvl="6" indent="-400050" algn="ctr">
              <a:spcBef>
                <a:spcPts val="3100"/>
              </a:spcBef>
              <a:spcAft>
                <a:spcPts val="0"/>
              </a:spcAft>
              <a:buSzPts val="2700"/>
              <a:buChar char="●"/>
              <a:defRPr/>
            </a:lvl7pPr>
            <a:lvl8pPr marL="3657600" lvl="7" indent="-400050" algn="ctr">
              <a:spcBef>
                <a:spcPts val="3100"/>
              </a:spcBef>
              <a:spcAft>
                <a:spcPts val="0"/>
              </a:spcAft>
              <a:buSzPts val="2700"/>
              <a:buChar char="○"/>
              <a:defRPr/>
            </a:lvl8pPr>
            <a:lvl9pPr marL="4114800" lvl="8" indent="-400050" algn="ctr">
              <a:spcBef>
                <a:spcPts val="3100"/>
              </a:spcBef>
              <a:spcAft>
                <a:spcPts val="3100"/>
              </a:spcAft>
              <a:buSzPts val="27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9531515" y="16580326"/>
            <a:ext cx="617400" cy="1399500"/>
          </a:xfrm>
          <a:prstGeom prst="rect">
            <a:avLst/>
          </a:prstGeom>
        </p:spPr>
        <p:txBody>
          <a:bodyPr spcFirstLastPara="1" wrap="square" lIns="176925" tIns="176925" rIns="176925" bIns="1769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9531515" y="16580326"/>
            <a:ext cx="617400" cy="1399500"/>
          </a:xfrm>
          <a:prstGeom prst="rect">
            <a:avLst/>
          </a:prstGeom>
        </p:spPr>
        <p:txBody>
          <a:bodyPr spcFirstLastPara="1" wrap="square" lIns="176925" tIns="176925" rIns="176925" bIns="1769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50663" y="1582311"/>
            <a:ext cx="9585600" cy="203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76925" tIns="176925" rIns="176925" bIns="1769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None/>
              <a:defRPr sz="54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None/>
              <a:defRPr sz="54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None/>
              <a:defRPr sz="54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None/>
              <a:defRPr sz="54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None/>
              <a:defRPr sz="54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None/>
              <a:defRPr sz="54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None/>
              <a:defRPr sz="54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None/>
              <a:defRPr sz="54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None/>
              <a:defRPr sz="54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50663" y="4097689"/>
            <a:ext cx="9585600" cy="1214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76925" tIns="176925" rIns="176925" bIns="176925" anchor="t" anchorCtr="0">
            <a:noAutofit/>
          </a:bodyPr>
          <a:lstStyle>
            <a:lvl1pPr marL="457200" lvl="0" indent="-4508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Char char="●"/>
              <a:defRPr sz="3500">
                <a:solidFill>
                  <a:schemeClr val="dk2"/>
                </a:solidFill>
              </a:defRPr>
            </a:lvl1pPr>
            <a:lvl2pPr marL="914400" lvl="1" indent="-400050">
              <a:lnSpc>
                <a:spcPct val="115000"/>
              </a:lnSpc>
              <a:spcBef>
                <a:spcPts val="3100"/>
              </a:spcBef>
              <a:spcAft>
                <a:spcPts val="0"/>
              </a:spcAft>
              <a:buClr>
                <a:schemeClr val="dk2"/>
              </a:buClr>
              <a:buSzPts val="2700"/>
              <a:buChar char="○"/>
              <a:defRPr sz="2700">
                <a:solidFill>
                  <a:schemeClr val="dk2"/>
                </a:solidFill>
              </a:defRPr>
            </a:lvl2pPr>
            <a:lvl3pPr marL="1371600" lvl="2" indent="-400050">
              <a:lnSpc>
                <a:spcPct val="115000"/>
              </a:lnSpc>
              <a:spcBef>
                <a:spcPts val="3100"/>
              </a:spcBef>
              <a:spcAft>
                <a:spcPts val="0"/>
              </a:spcAft>
              <a:buClr>
                <a:schemeClr val="dk2"/>
              </a:buClr>
              <a:buSzPts val="2700"/>
              <a:buChar char="■"/>
              <a:defRPr sz="2700">
                <a:solidFill>
                  <a:schemeClr val="dk2"/>
                </a:solidFill>
              </a:defRPr>
            </a:lvl3pPr>
            <a:lvl4pPr marL="1828800" lvl="3" indent="-400050">
              <a:lnSpc>
                <a:spcPct val="115000"/>
              </a:lnSpc>
              <a:spcBef>
                <a:spcPts val="3100"/>
              </a:spcBef>
              <a:spcAft>
                <a:spcPts val="0"/>
              </a:spcAft>
              <a:buClr>
                <a:schemeClr val="dk2"/>
              </a:buClr>
              <a:buSzPts val="2700"/>
              <a:buChar char="●"/>
              <a:defRPr sz="2700">
                <a:solidFill>
                  <a:schemeClr val="dk2"/>
                </a:solidFill>
              </a:defRPr>
            </a:lvl4pPr>
            <a:lvl5pPr marL="2286000" lvl="4" indent="-400050">
              <a:lnSpc>
                <a:spcPct val="115000"/>
              </a:lnSpc>
              <a:spcBef>
                <a:spcPts val="3100"/>
              </a:spcBef>
              <a:spcAft>
                <a:spcPts val="0"/>
              </a:spcAft>
              <a:buClr>
                <a:schemeClr val="dk2"/>
              </a:buClr>
              <a:buSzPts val="2700"/>
              <a:buChar char="○"/>
              <a:defRPr sz="2700">
                <a:solidFill>
                  <a:schemeClr val="dk2"/>
                </a:solidFill>
              </a:defRPr>
            </a:lvl5pPr>
            <a:lvl6pPr marL="2743200" lvl="5" indent="-400050">
              <a:lnSpc>
                <a:spcPct val="115000"/>
              </a:lnSpc>
              <a:spcBef>
                <a:spcPts val="3100"/>
              </a:spcBef>
              <a:spcAft>
                <a:spcPts val="0"/>
              </a:spcAft>
              <a:buClr>
                <a:schemeClr val="dk2"/>
              </a:buClr>
              <a:buSzPts val="2700"/>
              <a:buChar char="■"/>
              <a:defRPr sz="2700">
                <a:solidFill>
                  <a:schemeClr val="dk2"/>
                </a:solidFill>
              </a:defRPr>
            </a:lvl6pPr>
            <a:lvl7pPr marL="3200400" lvl="6" indent="-400050">
              <a:lnSpc>
                <a:spcPct val="115000"/>
              </a:lnSpc>
              <a:spcBef>
                <a:spcPts val="3100"/>
              </a:spcBef>
              <a:spcAft>
                <a:spcPts val="0"/>
              </a:spcAft>
              <a:buClr>
                <a:schemeClr val="dk2"/>
              </a:buClr>
              <a:buSzPts val="2700"/>
              <a:buChar char="●"/>
              <a:defRPr sz="2700">
                <a:solidFill>
                  <a:schemeClr val="dk2"/>
                </a:solidFill>
              </a:defRPr>
            </a:lvl7pPr>
            <a:lvl8pPr marL="3657600" lvl="7" indent="-400050">
              <a:lnSpc>
                <a:spcPct val="115000"/>
              </a:lnSpc>
              <a:spcBef>
                <a:spcPts val="3100"/>
              </a:spcBef>
              <a:spcAft>
                <a:spcPts val="0"/>
              </a:spcAft>
              <a:buClr>
                <a:schemeClr val="dk2"/>
              </a:buClr>
              <a:buSzPts val="2700"/>
              <a:buChar char="○"/>
              <a:defRPr sz="2700">
                <a:solidFill>
                  <a:schemeClr val="dk2"/>
                </a:solidFill>
              </a:defRPr>
            </a:lvl8pPr>
            <a:lvl9pPr marL="4114800" lvl="8" indent="-400050">
              <a:lnSpc>
                <a:spcPct val="115000"/>
              </a:lnSpc>
              <a:spcBef>
                <a:spcPts val="3100"/>
              </a:spcBef>
              <a:spcAft>
                <a:spcPts val="3100"/>
              </a:spcAft>
              <a:buClr>
                <a:schemeClr val="dk2"/>
              </a:buClr>
              <a:buSzPts val="2700"/>
              <a:buChar char="■"/>
              <a:defRPr sz="27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9531515" y="16580326"/>
            <a:ext cx="617400" cy="139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76925" tIns="176925" rIns="176925" bIns="176925" anchor="ctr" anchorCtr="0">
            <a:noAutofit/>
          </a:bodyPr>
          <a:lstStyle>
            <a:lvl1pPr lvl="0" algn="r">
              <a:buNone/>
              <a:defRPr sz="1900">
                <a:solidFill>
                  <a:schemeClr val="dk2"/>
                </a:solidFill>
              </a:defRPr>
            </a:lvl1pPr>
            <a:lvl2pPr lvl="1" algn="r">
              <a:buNone/>
              <a:defRPr sz="1900">
                <a:solidFill>
                  <a:schemeClr val="dk2"/>
                </a:solidFill>
              </a:defRPr>
            </a:lvl2pPr>
            <a:lvl3pPr lvl="2" algn="r">
              <a:buNone/>
              <a:defRPr sz="1900">
                <a:solidFill>
                  <a:schemeClr val="dk2"/>
                </a:solidFill>
              </a:defRPr>
            </a:lvl3pPr>
            <a:lvl4pPr lvl="3" algn="r">
              <a:buNone/>
              <a:defRPr sz="1900">
                <a:solidFill>
                  <a:schemeClr val="dk2"/>
                </a:solidFill>
              </a:defRPr>
            </a:lvl4pPr>
            <a:lvl5pPr lvl="4" algn="r">
              <a:buNone/>
              <a:defRPr sz="1900">
                <a:solidFill>
                  <a:schemeClr val="dk2"/>
                </a:solidFill>
              </a:defRPr>
            </a:lvl5pPr>
            <a:lvl6pPr lvl="5" algn="r">
              <a:buNone/>
              <a:defRPr sz="1900">
                <a:solidFill>
                  <a:schemeClr val="dk2"/>
                </a:solidFill>
              </a:defRPr>
            </a:lvl6pPr>
            <a:lvl7pPr lvl="6" algn="r">
              <a:buNone/>
              <a:defRPr sz="1900">
                <a:solidFill>
                  <a:schemeClr val="dk2"/>
                </a:solidFill>
              </a:defRPr>
            </a:lvl7pPr>
            <a:lvl8pPr lvl="7" algn="r">
              <a:buNone/>
              <a:defRPr sz="1900">
                <a:solidFill>
                  <a:schemeClr val="dk2"/>
                </a:solidFill>
              </a:defRPr>
            </a:lvl8pPr>
            <a:lvl9pPr lvl="8" algn="r">
              <a:buNone/>
              <a:defRPr sz="19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emf"/><Relationship Id="rId4" Type="http://schemas.openxmlformats.org/officeDocument/2006/relationships/image" Target="../media/image2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C6599"/>
        </a:solidFill>
        <a:effectLst/>
      </p:bgPr>
    </p:bg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52950"/>
            <a:ext cx="10287000" cy="18288000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13"/>
          <p:cNvSpPr txBox="1"/>
          <p:nvPr/>
        </p:nvSpPr>
        <p:spPr>
          <a:xfrm>
            <a:off x="2876550" y="253150"/>
            <a:ext cx="4762500" cy="97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b="1" dirty="0"/>
              <a:t>TÍTULO - ATÉ 4 LINHAS - XXXXXXXXXXXXXXXXXXXXXXXXXXXXXXXXXXXXXXXXXXXXXXXXXXXXXXXXXXXXXXXXXXXXXXXXXXXXXXXXXXXXXXXXXXXXXXXXXXXXXXXXXX</a:t>
            </a:r>
          </a:p>
        </p:txBody>
      </p:sp>
      <p:sp>
        <p:nvSpPr>
          <p:cNvPr id="56" name="Google Shape;56;p13"/>
          <p:cNvSpPr txBox="1"/>
          <p:nvPr/>
        </p:nvSpPr>
        <p:spPr>
          <a:xfrm>
            <a:off x="361950" y="357925"/>
            <a:ext cx="2257500" cy="86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 dirty="0">
                <a:solidFill>
                  <a:srgbClr val="FF0000"/>
                </a:solidFill>
              </a:rPr>
              <a:t>LOGOTIPO DA EMPRESA</a:t>
            </a:r>
            <a:endParaRPr sz="1000" dirty="0">
              <a:solidFill>
                <a:srgbClr val="FF0000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 dirty="0">
                <a:solidFill>
                  <a:srgbClr val="FF0000"/>
                </a:solidFill>
              </a:rPr>
              <a:t>OU PROJETO</a:t>
            </a:r>
            <a:endParaRPr sz="1000" dirty="0">
              <a:solidFill>
                <a:srgbClr val="FF0000"/>
              </a:solidFill>
            </a:endParaRPr>
          </a:p>
        </p:txBody>
      </p:sp>
      <p:sp>
        <p:nvSpPr>
          <p:cNvPr id="57" name="Google Shape;57;p13"/>
          <p:cNvSpPr/>
          <p:nvPr/>
        </p:nvSpPr>
        <p:spPr>
          <a:xfrm>
            <a:off x="395250" y="1567825"/>
            <a:ext cx="9496500" cy="304800"/>
          </a:xfrm>
          <a:prstGeom prst="roundRect">
            <a:avLst>
              <a:gd name="adj" fmla="val 16667"/>
            </a:avLst>
          </a:prstGeom>
          <a:solidFill>
            <a:srgbClr val="F3F3F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highlight>
                <a:srgbClr val="FF9900"/>
              </a:highlight>
            </a:endParaRPr>
          </a:p>
        </p:txBody>
      </p:sp>
      <p:sp>
        <p:nvSpPr>
          <p:cNvPr id="58" name="Google Shape;58;p13"/>
          <p:cNvSpPr txBox="1"/>
          <p:nvPr/>
        </p:nvSpPr>
        <p:spPr>
          <a:xfrm>
            <a:off x="1466731" y="1567825"/>
            <a:ext cx="8425094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100">
                <a:solidFill>
                  <a:srgbClr val="999999"/>
                </a:solidFill>
              </a:rPr>
              <a:t>Nome dos autores separados por vírgulas</a:t>
            </a:r>
            <a:endParaRPr sz="1100">
              <a:solidFill>
                <a:srgbClr val="999999"/>
              </a:solidFill>
            </a:endParaRPr>
          </a:p>
        </p:txBody>
      </p:sp>
      <p:sp>
        <p:nvSpPr>
          <p:cNvPr id="59" name="Google Shape;59;p13"/>
          <p:cNvSpPr/>
          <p:nvPr/>
        </p:nvSpPr>
        <p:spPr>
          <a:xfrm>
            <a:off x="395250" y="2291725"/>
            <a:ext cx="4548300" cy="304800"/>
          </a:xfrm>
          <a:prstGeom prst="roundRect">
            <a:avLst>
              <a:gd name="adj" fmla="val 16667"/>
            </a:avLst>
          </a:prstGeom>
          <a:solidFill>
            <a:srgbClr val="D64D8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highlight>
                <a:srgbClr val="FF9900"/>
              </a:highlight>
            </a:endParaRPr>
          </a:p>
        </p:txBody>
      </p:sp>
      <p:sp>
        <p:nvSpPr>
          <p:cNvPr id="60" name="Google Shape;60;p13"/>
          <p:cNvSpPr txBox="1"/>
          <p:nvPr/>
        </p:nvSpPr>
        <p:spPr>
          <a:xfrm>
            <a:off x="490549" y="2291725"/>
            <a:ext cx="2162201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 b="1" dirty="0">
                <a:solidFill>
                  <a:srgbClr val="FFFFFF"/>
                </a:solidFill>
              </a:rPr>
              <a:t>        INTRODUÇÃO</a:t>
            </a:r>
            <a:endParaRPr sz="1200" b="1" dirty="0">
              <a:solidFill>
                <a:srgbClr val="FFFFFF"/>
              </a:solidFill>
            </a:endParaRPr>
          </a:p>
        </p:txBody>
      </p:sp>
      <p:sp>
        <p:nvSpPr>
          <p:cNvPr id="61" name="Google Shape;61;p13"/>
          <p:cNvSpPr txBox="1"/>
          <p:nvPr/>
        </p:nvSpPr>
        <p:spPr>
          <a:xfrm>
            <a:off x="395325" y="2676525"/>
            <a:ext cx="4548300" cy="167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300" dirty="0"/>
              <a:t>Texto.</a:t>
            </a:r>
          </a:p>
          <a:p>
            <a:pPr lvl="0"/>
            <a:r>
              <a:rPr lang="pt-BR" sz="1300" dirty="0"/>
              <a:t>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00" dirty="0"/>
          </a:p>
        </p:txBody>
      </p:sp>
      <p:sp>
        <p:nvSpPr>
          <p:cNvPr id="62" name="Google Shape;62;p13"/>
          <p:cNvSpPr/>
          <p:nvPr/>
        </p:nvSpPr>
        <p:spPr>
          <a:xfrm>
            <a:off x="5343450" y="2291725"/>
            <a:ext cx="4548300" cy="304800"/>
          </a:xfrm>
          <a:prstGeom prst="roundRect">
            <a:avLst>
              <a:gd name="adj" fmla="val 16667"/>
            </a:avLst>
          </a:prstGeom>
          <a:solidFill>
            <a:srgbClr val="D64D8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highlight>
                <a:srgbClr val="FF9900"/>
              </a:highlight>
            </a:endParaRPr>
          </a:p>
        </p:txBody>
      </p:sp>
      <p:sp>
        <p:nvSpPr>
          <p:cNvPr id="63" name="Google Shape;63;p13"/>
          <p:cNvSpPr txBox="1"/>
          <p:nvPr/>
        </p:nvSpPr>
        <p:spPr>
          <a:xfrm>
            <a:off x="5752648" y="2291725"/>
            <a:ext cx="3834302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 b="1" dirty="0">
                <a:solidFill>
                  <a:srgbClr val="FFFFFF"/>
                </a:solidFill>
              </a:rPr>
              <a:t>RESULTADOS</a:t>
            </a:r>
            <a:endParaRPr sz="1200" b="1" dirty="0">
              <a:solidFill>
                <a:srgbClr val="FFFFFF"/>
              </a:solidFill>
            </a:endParaRPr>
          </a:p>
        </p:txBody>
      </p:sp>
      <p:sp>
        <p:nvSpPr>
          <p:cNvPr id="64" name="Google Shape;64;p13"/>
          <p:cNvSpPr txBox="1"/>
          <p:nvPr/>
        </p:nvSpPr>
        <p:spPr>
          <a:xfrm>
            <a:off x="5343525" y="2676525"/>
            <a:ext cx="4548300" cy="36431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pt-BR" sz="1300" dirty="0"/>
              <a:t>Texto. 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00" dirty="0"/>
          </a:p>
        </p:txBody>
      </p:sp>
      <p:sp>
        <p:nvSpPr>
          <p:cNvPr id="65" name="Google Shape;65;p13"/>
          <p:cNvSpPr/>
          <p:nvPr/>
        </p:nvSpPr>
        <p:spPr>
          <a:xfrm>
            <a:off x="395275" y="4533238"/>
            <a:ext cx="4548300" cy="304800"/>
          </a:xfrm>
          <a:prstGeom prst="roundRect">
            <a:avLst>
              <a:gd name="adj" fmla="val 16667"/>
            </a:avLst>
          </a:prstGeom>
          <a:solidFill>
            <a:srgbClr val="D64D8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highlight>
                <a:srgbClr val="FF9900"/>
              </a:highlight>
            </a:endParaRPr>
          </a:p>
        </p:txBody>
      </p:sp>
      <p:sp>
        <p:nvSpPr>
          <p:cNvPr id="66" name="Google Shape;66;p13"/>
          <p:cNvSpPr txBox="1"/>
          <p:nvPr/>
        </p:nvSpPr>
        <p:spPr>
          <a:xfrm>
            <a:off x="817074" y="4533238"/>
            <a:ext cx="3821675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 b="1" dirty="0">
                <a:solidFill>
                  <a:srgbClr val="FFFFFF"/>
                </a:solidFill>
              </a:rPr>
              <a:t>METODOLOGIA</a:t>
            </a:r>
            <a:endParaRPr sz="1200" b="1" dirty="0">
              <a:solidFill>
                <a:srgbClr val="FFFFFF"/>
              </a:solidFill>
            </a:endParaRPr>
          </a:p>
        </p:txBody>
      </p:sp>
      <p:sp>
        <p:nvSpPr>
          <p:cNvPr id="67" name="Google Shape;67;p13"/>
          <p:cNvSpPr txBox="1"/>
          <p:nvPr/>
        </p:nvSpPr>
        <p:spPr>
          <a:xfrm>
            <a:off x="361950" y="4917649"/>
            <a:ext cx="4581600" cy="3840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pt-BR" sz="1300" dirty="0"/>
              <a:t>Texto. 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</a:t>
            </a:r>
          </a:p>
        </p:txBody>
      </p:sp>
      <p:sp>
        <p:nvSpPr>
          <p:cNvPr id="68" name="Google Shape;68;p13"/>
          <p:cNvSpPr/>
          <p:nvPr/>
        </p:nvSpPr>
        <p:spPr>
          <a:xfrm>
            <a:off x="490550" y="8843975"/>
            <a:ext cx="4476900" cy="2971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>
                <a:solidFill>
                  <a:srgbClr val="B7B7B7"/>
                </a:solidFill>
              </a:rPr>
              <a:t>IMAGEM</a:t>
            </a:r>
            <a:endParaRPr sz="1000">
              <a:solidFill>
                <a:srgbClr val="B7B7B7"/>
              </a:solidFill>
            </a:endParaRPr>
          </a:p>
        </p:txBody>
      </p:sp>
      <p:sp>
        <p:nvSpPr>
          <p:cNvPr id="69" name="Google Shape;69;p13"/>
          <p:cNvSpPr txBox="1"/>
          <p:nvPr/>
        </p:nvSpPr>
        <p:spPr>
          <a:xfrm>
            <a:off x="385850" y="11901475"/>
            <a:ext cx="4581600" cy="44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1000"/>
              <a:t>Legenda / descrição da imagem em até duas linhas. Legenda / descrição</a:t>
            </a:r>
            <a:endParaRPr sz="10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/>
              <a:t>da imagem em até duas linhas.</a:t>
            </a:r>
            <a:endParaRPr sz="1000"/>
          </a:p>
        </p:txBody>
      </p:sp>
      <p:sp>
        <p:nvSpPr>
          <p:cNvPr id="70" name="Google Shape;70;p13"/>
          <p:cNvSpPr/>
          <p:nvPr/>
        </p:nvSpPr>
        <p:spPr>
          <a:xfrm>
            <a:off x="490550" y="12645175"/>
            <a:ext cx="4476900" cy="31242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>
                <a:solidFill>
                  <a:srgbClr val="B7B7B7"/>
                </a:solidFill>
              </a:rPr>
              <a:t>IMAGEM</a:t>
            </a:r>
            <a:endParaRPr sz="1000">
              <a:solidFill>
                <a:srgbClr val="B7B7B7"/>
              </a:solidFill>
            </a:endParaRPr>
          </a:p>
        </p:txBody>
      </p:sp>
      <p:sp>
        <p:nvSpPr>
          <p:cNvPr id="71" name="Google Shape;71;p13"/>
          <p:cNvSpPr txBox="1"/>
          <p:nvPr/>
        </p:nvSpPr>
        <p:spPr>
          <a:xfrm>
            <a:off x="378600" y="15863875"/>
            <a:ext cx="4581600" cy="44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 dirty="0"/>
              <a:t>Legenda / descrição da imagem em até duas linhas. Legenda / descrição</a:t>
            </a:r>
            <a:endParaRPr sz="10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 dirty="0"/>
              <a:t>da imagem em até duas linhas.</a:t>
            </a:r>
            <a:endParaRPr sz="1000" dirty="0"/>
          </a:p>
        </p:txBody>
      </p:sp>
      <p:sp>
        <p:nvSpPr>
          <p:cNvPr id="72" name="Google Shape;72;p13"/>
          <p:cNvSpPr/>
          <p:nvPr/>
        </p:nvSpPr>
        <p:spPr>
          <a:xfrm>
            <a:off x="5343525" y="13795863"/>
            <a:ext cx="4548300" cy="304800"/>
          </a:xfrm>
          <a:prstGeom prst="roundRect">
            <a:avLst>
              <a:gd name="adj" fmla="val 16667"/>
            </a:avLst>
          </a:prstGeom>
          <a:solidFill>
            <a:srgbClr val="D64D8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highlight>
                <a:srgbClr val="FF9900"/>
              </a:highlight>
            </a:endParaRPr>
          </a:p>
        </p:txBody>
      </p:sp>
      <p:sp>
        <p:nvSpPr>
          <p:cNvPr id="73" name="Google Shape;73;p13"/>
          <p:cNvSpPr/>
          <p:nvPr/>
        </p:nvSpPr>
        <p:spPr>
          <a:xfrm>
            <a:off x="378600" y="16729575"/>
            <a:ext cx="9513300" cy="304800"/>
          </a:xfrm>
          <a:prstGeom prst="roundRect">
            <a:avLst>
              <a:gd name="adj" fmla="val 16667"/>
            </a:avLst>
          </a:prstGeom>
          <a:solidFill>
            <a:srgbClr val="D64D8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highlight>
                <a:srgbClr val="FF9900"/>
              </a:highlight>
            </a:endParaRPr>
          </a:p>
        </p:txBody>
      </p:sp>
      <p:sp>
        <p:nvSpPr>
          <p:cNvPr id="74" name="Google Shape;74;p13"/>
          <p:cNvSpPr txBox="1"/>
          <p:nvPr/>
        </p:nvSpPr>
        <p:spPr>
          <a:xfrm>
            <a:off x="5752648" y="13795875"/>
            <a:ext cx="3834302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 b="1" dirty="0">
                <a:solidFill>
                  <a:srgbClr val="FFFFFF"/>
                </a:solidFill>
              </a:rPr>
              <a:t>CONCLUSÕES</a:t>
            </a:r>
            <a:endParaRPr sz="1200" b="1" dirty="0">
              <a:solidFill>
                <a:srgbClr val="FFFFFF"/>
              </a:solidFill>
            </a:endParaRPr>
          </a:p>
        </p:txBody>
      </p:sp>
      <p:sp>
        <p:nvSpPr>
          <p:cNvPr id="75" name="Google Shape;75;p13"/>
          <p:cNvSpPr txBox="1"/>
          <p:nvPr/>
        </p:nvSpPr>
        <p:spPr>
          <a:xfrm>
            <a:off x="817074" y="16730200"/>
            <a:ext cx="3788376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 b="1" dirty="0">
                <a:solidFill>
                  <a:srgbClr val="FFFFFF"/>
                </a:solidFill>
              </a:rPr>
              <a:t>REFERÊNCIAS</a:t>
            </a:r>
            <a:endParaRPr sz="1200" b="1" dirty="0">
              <a:solidFill>
                <a:srgbClr val="FFFFFF"/>
              </a:solidFill>
            </a:endParaRPr>
          </a:p>
        </p:txBody>
      </p:sp>
      <p:sp>
        <p:nvSpPr>
          <p:cNvPr id="76" name="Google Shape;76;p13"/>
          <p:cNvSpPr/>
          <p:nvPr/>
        </p:nvSpPr>
        <p:spPr>
          <a:xfrm>
            <a:off x="5448075" y="6596075"/>
            <a:ext cx="4476900" cy="24912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 dirty="0">
                <a:solidFill>
                  <a:srgbClr val="B7B7B7"/>
                </a:solidFill>
              </a:rPr>
              <a:t>IMAGEM</a:t>
            </a:r>
            <a:endParaRPr sz="1000" dirty="0">
              <a:solidFill>
                <a:srgbClr val="B7B7B7"/>
              </a:solidFill>
            </a:endParaRPr>
          </a:p>
        </p:txBody>
      </p:sp>
      <p:sp>
        <p:nvSpPr>
          <p:cNvPr id="77" name="Google Shape;77;p13"/>
          <p:cNvSpPr txBox="1"/>
          <p:nvPr/>
        </p:nvSpPr>
        <p:spPr>
          <a:xfrm>
            <a:off x="5326875" y="9196950"/>
            <a:ext cx="4581600" cy="44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/>
              <a:t>Legenda / descrição da imagem em até duas linhas. Legenda / descrição</a:t>
            </a:r>
            <a:endParaRPr sz="10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/>
              <a:t>da imagem em até duas linhas.</a:t>
            </a:r>
            <a:endParaRPr sz="1000"/>
          </a:p>
        </p:txBody>
      </p:sp>
      <p:sp>
        <p:nvSpPr>
          <p:cNvPr id="78" name="Google Shape;78;p13"/>
          <p:cNvSpPr/>
          <p:nvPr/>
        </p:nvSpPr>
        <p:spPr>
          <a:xfrm>
            <a:off x="5448075" y="9955675"/>
            <a:ext cx="4476900" cy="2971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>
                <a:solidFill>
                  <a:srgbClr val="B7B7B7"/>
                </a:solidFill>
              </a:rPr>
              <a:t>IMAGEM</a:t>
            </a:r>
            <a:endParaRPr sz="1000">
              <a:solidFill>
                <a:srgbClr val="B7B7B7"/>
              </a:solidFill>
            </a:endParaRPr>
          </a:p>
        </p:txBody>
      </p:sp>
      <p:sp>
        <p:nvSpPr>
          <p:cNvPr id="79" name="Google Shape;79;p13"/>
          <p:cNvSpPr txBox="1"/>
          <p:nvPr/>
        </p:nvSpPr>
        <p:spPr>
          <a:xfrm>
            <a:off x="5326875" y="13030138"/>
            <a:ext cx="4581600" cy="44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/>
              <a:t>Legenda / descrição da imagem em até duas linhas. Legenda / descrição</a:t>
            </a:r>
            <a:endParaRPr sz="10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/>
              <a:t>da imagem em até duas linhas.</a:t>
            </a:r>
            <a:endParaRPr sz="1000"/>
          </a:p>
        </p:txBody>
      </p:sp>
      <p:sp>
        <p:nvSpPr>
          <p:cNvPr id="80" name="Google Shape;80;p13"/>
          <p:cNvSpPr txBox="1"/>
          <p:nvPr/>
        </p:nvSpPr>
        <p:spPr>
          <a:xfrm>
            <a:off x="5343450" y="14176099"/>
            <a:ext cx="4548300" cy="21314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pt-BR" sz="1300" dirty="0"/>
              <a:t>Texto. 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</a:t>
            </a:r>
          </a:p>
        </p:txBody>
      </p:sp>
      <p:sp>
        <p:nvSpPr>
          <p:cNvPr id="81" name="Google Shape;81;p13"/>
          <p:cNvSpPr txBox="1"/>
          <p:nvPr/>
        </p:nvSpPr>
        <p:spPr>
          <a:xfrm>
            <a:off x="378599" y="17109800"/>
            <a:ext cx="9513151" cy="64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pt-BR" sz="1100" dirty="0"/>
              <a:t>Texto xxxxxxxxxxxxxxxxxxxxxxxxxxxxxxxxxxxxxxxxxxxxxxxxxxxxxxxxxxxxxxxxxxxxxxxxxxxxxxxxxxxxxxxxxxxxxxxxxxxxxxxxxxxxxxxxxxxxxxxxxxxxxxxxxxxxxxxxxxxxxxxxxxxxxxxxxxxxxxxxxxxxxxxxxxxxxxxxxxxxxxxxxxxxxxxxxxxxxxxxxxxxxxxxxxxxxxxxxxxxxxxxxxxxxxxxxxxxxxxx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AAE5686C-F1C7-FC40-BAA7-DC8AACCD810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05183" y="351383"/>
            <a:ext cx="1919792" cy="596545"/>
          </a:xfrm>
          <a:prstGeom prst="rect">
            <a:avLst/>
          </a:prstGeom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B680AF26-153A-6044-9734-F479E4849B4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924960">
            <a:off x="453774" y="2314125"/>
            <a:ext cx="304800" cy="231554"/>
          </a:xfrm>
          <a:prstGeom prst="rect">
            <a:avLst/>
          </a:prstGeom>
        </p:spPr>
      </p:pic>
      <p:pic>
        <p:nvPicPr>
          <p:cNvPr id="38" name="Imagem 37">
            <a:extLst>
              <a:ext uri="{FF2B5EF4-FFF2-40B4-BE49-F238E27FC236}">
                <a16:creationId xmlns:a16="http://schemas.microsoft.com/office/drawing/2014/main" id="{E26D0EEB-703C-8740-BA18-2D6ECCD80E0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924960">
            <a:off x="453775" y="4559651"/>
            <a:ext cx="304800" cy="231554"/>
          </a:xfrm>
          <a:prstGeom prst="rect">
            <a:avLst/>
          </a:prstGeom>
        </p:spPr>
      </p:pic>
      <p:pic>
        <p:nvPicPr>
          <p:cNvPr id="39" name="Imagem 38">
            <a:extLst>
              <a:ext uri="{FF2B5EF4-FFF2-40B4-BE49-F238E27FC236}">
                <a16:creationId xmlns:a16="http://schemas.microsoft.com/office/drawing/2014/main" id="{35CB884F-B1AF-F842-9AE8-8EE8E352466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924960">
            <a:off x="5422554" y="2315105"/>
            <a:ext cx="304800" cy="231554"/>
          </a:xfrm>
          <a:prstGeom prst="rect">
            <a:avLst/>
          </a:prstGeom>
        </p:spPr>
      </p:pic>
      <p:pic>
        <p:nvPicPr>
          <p:cNvPr id="42" name="Imagem 41">
            <a:extLst>
              <a:ext uri="{FF2B5EF4-FFF2-40B4-BE49-F238E27FC236}">
                <a16:creationId xmlns:a16="http://schemas.microsoft.com/office/drawing/2014/main" id="{7958E7F8-D740-2349-81BD-B22F20F3A0E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924960">
            <a:off x="5380187" y="13829856"/>
            <a:ext cx="304800" cy="231554"/>
          </a:xfrm>
          <a:prstGeom prst="rect">
            <a:avLst/>
          </a:prstGeom>
        </p:spPr>
      </p:pic>
      <p:pic>
        <p:nvPicPr>
          <p:cNvPr id="43" name="Imagem 42">
            <a:extLst>
              <a:ext uri="{FF2B5EF4-FFF2-40B4-BE49-F238E27FC236}">
                <a16:creationId xmlns:a16="http://schemas.microsoft.com/office/drawing/2014/main" id="{B9C80638-7130-7543-8F9B-9662A2EA522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924960">
            <a:off x="453773" y="16766474"/>
            <a:ext cx="304800" cy="23155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</TotalTime>
  <Words>122</Words>
  <Application>Microsoft Macintosh PowerPoint</Application>
  <PresentationFormat>Personalizar</PresentationFormat>
  <Paragraphs>27</Paragraphs>
  <Slides>1</Slides>
  <Notes>1</Notes>
  <HiddenSlides>0</HiddenSlides>
  <MMClips>0</MMClips>
  <ScaleCrop>false</ScaleCrop>
  <HeadingPairs>
    <vt:vector size="6" baseType="variant">
      <vt:variant>
        <vt:lpstr>Fontes usadas</vt:lpstr>
      </vt:variant>
      <vt:variant>
        <vt:i4>1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3" baseType="lpstr">
      <vt:lpstr>Arial</vt:lpstr>
      <vt:lpstr>Simple Light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cp:lastModifiedBy>Mariana Martins</cp:lastModifiedBy>
  <cp:revision>4</cp:revision>
  <dcterms:modified xsi:type="dcterms:W3CDTF">2023-09-04T18:46:59Z</dcterms:modified>
</cp:coreProperties>
</file>