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8288000" cx="10287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 orient="horz"/>
        <p:guide pos="32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64919" y="685800"/>
            <a:ext cx="1928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465388" y="685800"/>
            <a:ext cx="19288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450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indent="-400050" lvl="1" marL="914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4000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4000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6925" lIns="176925" spcFirstLastPara="1" rIns="176925" wrap="square" tIns="176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indent="-374650" lvl="1" marL="914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8688" y="4384622"/>
            <a:ext cx="4551000" cy="5270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8688" y="9966489"/>
            <a:ext cx="4551000" cy="4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-450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indent="-400050" lvl="1" marL="914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76925" lIns="176925" spcFirstLastPara="1" rIns="176925" wrap="square" tIns="176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4508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indent="-400050" lvl="1" marL="9144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 algn="ctr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 algn="ctr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Autofit/>
          </a:bodyPr>
          <a:lstStyle>
            <a:lvl1pPr indent="-450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b="0" i="0" sz="3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0050" lvl="1" marL="9144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0050" lvl="2" marL="13716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■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●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■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●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700"/>
              <a:buFont typeface="Arial"/>
              <a:buChar char="■"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659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FUNDO-C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326" y="0"/>
            <a:ext cx="10287000" cy="18288000"/>
          </a:xfrm>
          <a:prstGeom prst="rect">
            <a:avLst/>
          </a:prstGeom>
          <a:solidFill>
            <a:srgbClr val="085BA3"/>
          </a:solidFill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76550" y="253150"/>
            <a:ext cx="4762500" cy="9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- ATÉ 4 LINHAS - XXXXXXXXXXXXXXXXXXXXXXXXXXXXXXXXXXXXXXXXXXXXXXXXXXXXXXXXXXXXXXXXXXXXXXXXXXXXXXXXXXXXXXXXXXXXXXXXXXXXXXXXXX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361950" y="357925"/>
            <a:ext cx="22575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LOGOTIPO DA EMPRESA</a:t>
            </a:r>
            <a:endParaRPr b="0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OU PROJETO</a:t>
            </a:r>
            <a:endParaRPr b="0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95250" y="1567825"/>
            <a:ext cx="9496500" cy="3048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22631" y="1567825"/>
            <a:ext cx="842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Nome dos autores separados por vírgulas</a:t>
            </a:r>
            <a:endParaRPr b="0" i="0" sz="1100" u="none" cap="none" strike="noStrik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78600" y="2294623"/>
            <a:ext cx="4548300" cy="304800"/>
          </a:xfrm>
          <a:prstGeom prst="roundRect">
            <a:avLst>
              <a:gd fmla="val 16667" name="adj"/>
            </a:avLst>
          </a:prstGeom>
          <a:solidFill>
            <a:srgbClr val="FF61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9699" y="2294625"/>
            <a:ext cx="2162201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INTRODUÇÃO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5325" y="2676525"/>
            <a:ext cx="45483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5343450" y="2291725"/>
            <a:ext cx="4548300" cy="304800"/>
          </a:xfrm>
          <a:prstGeom prst="roundRect">
            <a:avLst>
              <a:gd fmla="val 16667" name="adj"/>
            </a:avLst>
          </a:prstGeom>
          <a:solidFill>
            <a:srgbClr val="FF61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752648" y="2291725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43525" y="2676525"/>
            <a:ext cx="4548300" cy="3643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395275" y="4533238"/>
            <a:ext cx="4548300" cy="304800"/>
          </a:xfrm>
          <a:prstGeom prst="roundRect">
            <a:avLst>
              <a:gd fmla="val 16667" name="adj"/>
            </a:avLst>
          </a:prstGeom>
          <a:solidFill>
            <a:srgbClr val="FBB0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17074" y="4533238"/>
            <a:ext cx="38216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1950" y="4917649"/>
            <a:ext cx="4581600" cy="3840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90550" y="88439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endParaRPr b="0" i="0" sz="10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85850" y="119014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Legenda / descrição da imagem em até duas linhas. Legenda / descrição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 imagem em até duas linhas.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490550" y="12645175"/>
            <a:ext cx="4476900" cy="312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endParaRPr b="0" i="0" sz="10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78600" y="15863875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Legenda / descrição da imagem em até duas linhas. Legenda / descrição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 imagem em até duas linhas.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343525" y="13795863"/>
            <a:ext cx="4548300" cy="304800"/>
          </a:xfrm>
          <a:prstGeom prst="roundRect">
            <a:avLst>
              <a:gd fmla="val 16667" name="adj"/>
            </a:avLst>
          </a:prstGeom>
          <a:solidFill>
            <a:srgbClr val="0066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78600" y="16729575"/>
            <a:ext cx="9513300" cy="304800"/>
          </a:xfrm>
          <a:prstGeom prst="roundRect">
            <a:avLst>
              <a:gd fmla="val 16667" name="adj"/>
            </a:avLst>
          </a:prstGeom>
          <a:solidFill>
            <a:srgbClr val="08405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99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769374" y="13795863"/>
            <a:ext cx="3834302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817074" y="16730200"/>
            <a:ext cx="3788376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448075" y="6596075"/>
            <a:ext cx="4476900" cy="249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endParaRPr b="0" i="0" sz="10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326875" y="9196950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Legenda / descrição da imagem em até duas linhas. Legenda / descrição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 imagem em até duas linhas.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448075" y="9955675"/>
            <a:ext cx="4476900" cy="297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endParaRPr b="0" i="0" sz="10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326875" y="13030138"/>
            <a:ext cx="4581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Legenda / descrição da imagem em até duas linhas. Legenda / descrição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 imagem em até duas linhas.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343450" y="14176099"/>
            <a:ext cx="4548300" cy="21314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378599" y="17109800"/>
            <a:ext cx="9513151" cy="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/>
          </a:p>
        </p:txBody>
      </p:sp>
      <p:pic>
        <p:nvPicPr>
          <p:cNvPr id="82" name="Google Shape;82;p13" title="logo-conahp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450" y="388157"/>
            <a:ext cx="2162200" cy="522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 title="ic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175" y="2348502"/>
            <a:ext cx="270084" cy="1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 title="ic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2100" y="2348502"/>
            <a:ext cx="270084" cy="1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title="ic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913" y="4590027"/>
            <a:ext cx="270084" cy="1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title="ic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2100" y="13852665"/>
            <a:ext cx="270084" cy="1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title="ico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438" y="16786977"/>
            <a:ext cx="270084" cy="19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